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24"/>
  </p:notesMasterIdLst>
  <p:handoutMasterIdLst>
    <p:handoutMasterId r:id="rId25"/>
  </p:handoutMasterIdLst>
  <p:sldIdLst>
    <p:sldId id="269" r:id="rId2"/>
    <p:sldId id="271" r:id="rId3"/>
    <p:sldId id="257" r:id="rId4"/>
    <p:sldId id="260" r:id="rId5"/>
    <p:sldId id="284" r:id="rId6"/>
    <p:sldId id="286" r:id="rId7"/>
    <p:sldId id="305" r:id="rId8"/>
    <p:sldId id="308" r:id="rId9"/>
    <p:sldId id="306" r:id="rId10"/>
    <p:sldId id="262" r:id="rId11"/>
    <p:sldId id="309" r:id="rId12"/>
    <p:sldId id="310" r:id="rId13"/>
    <p:sldId id="275" r:id="rId14"/>
    <p:sldId id="312" r:id="rId15"/>
    <p:sldId id="293" r:id="rId16"/>
    <p:sldId id="313" r:id="rId17"/>
    <p:sldId id="314" r:id="rId18"/>
    <p:sldId id="292" r:id="rId19"/>
    <p:sldId id="303" r:id="rId20"/>
    <p:sldId id="315" r:id="rId21"/>
    <p:sldId id="304" r:id="rId22"/>
    <p:sldId id="3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ohmed" initials="m" lastIdx="3" clrIdx="0">
    <p:extLst>
      <p:ext uri="{19B8F6BF-5375-455C-9EA6-DF929625EA0E}">
        <p15:presenceInfo xmlns:p15="http://schemas.microsoft.com/office/powerpoint/2012/main" userId="maohmed" providerId="None"/>
      </p:ext>
    </p:extLst>
  </p:cmAuthor>
  <p:cmAuthor id="2" name="M7MD Y7YA" initials="MY" lastIdx="2" clrIdx="1">
    <p:extLst>
      <p:ext uri="{19B8F6BF-5375-455C-9EA6-DF929625EA0E}">
        <p15:presenceInfo xmlns:p15="http://schemas.microsoft.com/office/powerpoint/2012/main" userId="M7MD Y7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9CC29"/>
    <a:srgbClr val="C50000"/>
    <a:srgbClr val="A10000"/>
    <a:srgbClr val="8C6889"/>
    <a:srgbClr val="FED129"/>
    <a:srgbClr val="F35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4394" autoAdjust="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23T08:43:22.128" idx="1">
    <p:pos x="10" y="10"/>
    <p:text>continue ??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23T08:43:22.128" idx="1">
    <p:pos x="10" y="10"/>
    <p:text>continue ??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23T08:43:22.128" idx="1">
    <p:pos x="10" y="10"/>
    <p:text>continue ??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23T08:43:22.128" idx="1">
    <p:pos x="10" y="10"/>
    <p:text>continue ??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23T08:43:22.128" idx="1">
    <p:pos x="10" y="10"/>
    <p:text>continue ??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D74D8-18A0-4998-BF78-D6A49F25148A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AE4FF-6D1A-43FD-9784-6F584545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7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F4E55-E4F6-4496-AA60-947EF32B738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784B3-8E7C-492A-9374-4216D3EE1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84B3-8E7C-492A-9374-4216D3EE10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8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????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784B3-8E7C-492A-9374-4216D3EE10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7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????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784B3-8E7C-492A-9374-4216D3EE10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????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784B3-8E7C-492A-9374-4216D3EE10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6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????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784B3-8E7C-492A-9374-4216D3EE10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4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????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784B3-8E7C-492A-9374-4216D3EE10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5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A869-E26D-4B0B-85E9-8E8AAF8B0AAF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EDF0-4328-4444-9B54-E2658A811286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6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C4-1AD5-49DB-97EA-81A64DB7DB0F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7536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C4-1AD5-49DB-97EA-81A64DB7DB0F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431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C4-1AD5-49DB-97EA-81A64DB7DB0F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6614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C4-1AD5-49DB-97EA-81A64DB7DB0F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963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584-EB0D-4B98-88B5-D8B1227A4804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1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D3AF-CA78-4CAA-B606-57F920DDAFBB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8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5110-4A22-4518-B528-D39E59CA3D8B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DB81-813E-4632-AD56-F1ED168A7340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2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BC5-BE8E-4E3E-ABE3-78C3820EDF66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CBF8-DBD1-427B-B404-D124F8646ED6}" type="datetime1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8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9A3C-08B2-498F-9845-D8C8E7A27025}" type="datetime1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2A60-900F-45E6-82C8-5AED2741FA13}" type="datetime1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E857-04F7-4737-89C3-1EB45992E89F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6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A32B-0394-4CF1-9CCF-70DE7770362A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3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28C4-1AD5-49DB-97EA-81A64DB7DB0F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C10836-D408-41A0-BF56-DA0ED449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5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F13AF7-7491-43D0-B7AE-9C3B8298EF37}"/>
              </a:ext>
            </a:extLst>
          </p:cNvPr>
          <p:cNvSpPr/>
          <p:nvPr/>
        </p:nvSpPr>
        <p:spPr>
          <a:xfrm>
            <a:off x="0" y="6510836"/>
            <a:ext cx="12192000" cy="34716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8E632-0255-4B07-B82C-A3E8B540B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464" y="308331"/>
            <a:ext cx="1427814" cy="1488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D11252A-0821-47CD-A21D-F241627D2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6096" y="1035287"/>
            <a:ext cx="6639808" cy="128224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Sudan University Of Sciences 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&amp; 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Technology</a:t>
            </a:r>
            <a:b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College Of 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Oil &amp; Mining Engineering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Petroleum Engineering Department 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76B8CA1-1A8F-42AC-AAD7-B56DFEB9E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6932" y="6533322"/>
            <a:ext cx="12324522" cy="32467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Supervisor 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>
                <a:solidFill>
                  <a:schemeClr val="bg1"/>
                </a:solidFill>
              </a:rPr>
              <a:t>Dr. Adel Abdul </a:t>
            </a:r>
            <a:r>
              <a:rPr lang="en-US" b="1" dirty="0" err="1">
                <a:solidFill>
                  <a:schemeClr val="bg1"/>
                </a:solidFill>
              </a:rPr>
              <a:t>Magid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Saad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B0394-2153-4B01-85F7-7F7EDC183F3D}"/>
              </a:ext>
            </a:extLst>
          </p:cNvPr>
          <p:cNvSpPr txBox="1"/>
          <p:nvPr/>
        </p:nvSpPr>
        <p:spPr>
          <a:xfrm>
            <a:off x="3568337" y="120424"/>
            <a:ext cx="5055326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بسم </a:t>
            </a:r>
            <a:r>
              <a:rPr lang="ar-SA" sz="44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الله</a:t>
            </a: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الرحمن الرحيم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1276C-BE52-4EC1-BC75-5F222FB76593}"/>
              </a:ext>
            </a:extLst>
          </p:cNvPr>
          <p:cNvSpPr txBox="1"/>
          <p:nvPr/>
        </p:nvSpPr>
        <p:spPr>
          <a:xfrm>
            <a:off x="2776096" y="4615278"/>
            <a:ext cx="5503212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Presenters </a:t>
            </a:r>
            <a:r>
              <a:rPr lang="en-US" b="1" u="sng" dirty="0" smtClean="0">
                <a:solidFill>
                  <a:srgbClr val="FFFF00"/>
                </a:solidFill>
              </a:rPr>
              <a:t>:</a:t>
            </a:r>
            <a:endParaRPr lang="ar-SA" b="1" dirty="0" smtClean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Ahmed </a:t>
            </a:r>
            <a:r>
              <a:rPr lang="en-US" b="1" dirty="0" err="1">
                <a:solidFill>
                  <a:srgbClr val="FFFF00"/>
                </a:solidFill>
              </a:rPr>
              <a:t>A</a:t>
            </a:r>
            <a:r>
              <a:rPr lang="en-US" b="1" dirty="0" err="1" smtClean="0">
                <a:solidFill>
                  <a:srgbClr val="FFFF00"/>
                </a:solidFill>
              </a:rPr>
              <a:t>bdelrahim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</a:t>
            </a:r>
            <a:r>
              <a:rPr lang="en-US" b="1" dirty="0" err="1" smtClean="0">
                <a:solidFill>
                  <a:srgbClr val="FFFF00"/>
                </a:solidFill>
              </a:rPr>
              <a:t>afar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E</a:t>
            </a:r>
            <a:r>
              <a:rPr lang="en-US" b="1" dirty="0" err="1" smtClean="0">
                <a:solidFill>
                  <a:srgbClr val="FFFF00"/>
                </a:solidFill>
              </a:rPr>
              <a:t>lkhalifa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E</a:t>
            </a:r>
            <a:r>
              <a:rPr lang="en-US" b="1" dirty="0" err="1" smtClean="0">
                <a:solidFill>
                  <a:srgbClr val="FFFF00"/>
                </a:solidFill>
              </a:rPr>
              <a:t>lhassan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Elmugdad</a:t>
            </a:r>
            <a:r>
              <a:rPr lang="en-US" b="1" dirty="0" smtClean="0">
                <a:solidFill>
                  <a:srgbClr val="FFFF00"/>
                </a:solidFill>
              </a:rPr>
              <a:t> Mohamed </a:t>
            </a:r>
            <a:r>
              <a:rPr lang="en-US" b="1" dirty="0" err="1">
                <a:solidFill>
                  <a:srgbClr val="FFFF00"/>
                </a:solidFill>
              </a:rPr>
              <a:t>A</a:t>
            </a:r>
            <a:r>
              <a:rPr lang="en-US" b="1" dirty="0" err="1" smtClean="0">
                <a:solidFill>
                  <a:srgbClr val="FFFF00"/>
                </a:solidFill>
              </a:rPr>
              <a:t>belrahman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E</a:t>
            </a:r>
            <a:r>
              <a:rPr lang="en-US" b="1" dirty="0" err="1" smtClean="0">
                <a:solidFill>
                  <a:srgbClr val="FFFF00"/>
                </a:solidFill>
              </a:rPr>
              <a:t>lbalola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Moumen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A</a:t>
            </a:r>
            <a:r>
              <a:rPr lang="en-US" b="1" dirty="0" err="1" smtClean="0">
                <a:solidFill>
                  <a:srgbClr val="FFFF00"/>
                </a:solidFill>
              </a:rPr>
              <a:t>balrahman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H</a:t>
            </a:r>
            <a:r>
              <a:rPr lang="en-US" b="1" dirty="0" smtClean="0">
                <a:solidFill>
                  <a:srgbClr val="FFFF00"/>
                </a:solidFill>
              </a:rPr>
              <a:t>assan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Noor </a:t>
            </a:r>
            <a:r>
              <a:rPr lang="en-US" b="1" dirty="0" err="1" smtClean="0">
                <a:solidFill>
                  <a:srgbClr val="FFFF00"/>
                </a:solidFill>
              </a:rPr>
              <a:t>ali</a:t>
            </a:r>
            <a:r>
              <a:rPr lang="en-US" b="1" dirty="0" smtClean="0">
                <a:solidFill>
                  <a:srgbClr val="FFFF00"/>
                </a:solidFill>
              </a:rPr>
              <a:t> Mahmoud </a:t>
            </a:r>
            <a:r>
              <a:rPr lang="en-US" b="1" dirty="0" err="1" smtClean="0">
                <a:solidFill>
                  <a:srgbClr val="FFFF00"/>
                </a:solidFill>
              </a:rPr>
              <a:t>hamid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B6864-A7CD-4449-BEEC-7826AD065B20}"/>
              </a:ext>
            </a:extLst>
          </p:cNvPr>
          <p:cNvSpPr txBox="1"/>
          <p:nvPr/>
        </p:nvSpPr>
        <p:spPr>
          <a:xfrm>
            <a:off x="1096729" y="2458762"/>
            <a:ext cx="9998541" cy="17543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Calculations of Oil </a:t>
            </a:r>
            <a:r>
              <a:rPr lang="en-US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Reserve -</a:t>
            </a:r>
            <a:endParaRPr lang="en-US" sz="2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Bentiu</a:t>
            </a:r>
            <a:r>
              <a:rPr lang="en-US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Formation In Jake </a:t>
            </a:r>
            <a:r>
              <a:rPr lang="en-US" sz="2800" b="1">
                <a:solidFill>
                  <a:srgbClr val="002060"/>
                </a:solidFill>
                <a:latin typeface="Georgia" panose="02040502050405020303" pitchFamily="18" charset="0"/>
              </a:rPr>
              <a:t>Oil </a:t>
            </a:r>
            <a:r>
              <a:rPr lang="en-US" sz="2800" b="1" smtClean="0">
                <a:solidFill>
                  <a:srgbClr val="002060"/>
                </a:solidFill>
                <a:latin typeface="Georgia" panose="02040502050405020303" pitchFamily="18" charset="0"/>
              </a:rPr>
              <a:t>Field,</a:t>
            </a:r>
            <a:endParaRPr lang="en-US" sz="2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Using Volumetric Method</a:t>
            </a:r>
          </a:p>
          <a:p>
            <a:pPr algn="ctr" rtl="1"/>
            <a:r>
              <a:rPr lang="ar-S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حساب الإحتياطي النفطي لتكوين بانتيو في حقل جيك </a:t>
            </a:r>
            <a:r>
              <a:rPr lang="ar-S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النفطي بإستخدام الطريقة </a:t>
            </a:r>
            <a:r>
              <a:rPr lang="ar-S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الحجمية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صورة 3" descr="cpet">
            <a:extLst>
              <a:ext uri="{FF2B5EF4-FFF2-40B4-BE49-F238E27FC236}">
                <a16:creationId xmlns:a16="http://schemas.microsoft.com/office/drawing/2014/main" id="{A443E6EA-6A9D-407A-A6B9-A0F19B6D4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t="2213" r="16885" b="23894"/>
          <a:stretch>
            <a:fillRect/>
          </a:stretch>
        </p:blipFill>
        <p:spPr bwMode="auto">
          <a:xfrm>
            <a:off x="282722" y="273307"/>
            <a:ext cx="1427814" cy="1523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354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56966 0.002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685800" y="2194560"/>
            <a:ext cx="10820400" cy="748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139ACF51-AC61-4238-8ABA-22AF86F6278D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tx1"/>
                </a:solidFill>
              </a:rPr>
              <a:t>Methodology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27" name="Connector: Curved 23">
            <a:extLst>
              <a:ext uri="{FF2B5EF4-FFF2-40B4-BE49-F238E27FC236}">
                <a16:creationId xmlns:a16="http://schemas.microsoft.com/office/drawing/2014/main" id="{BD01C5EE-8F2E-481B-85C8-E5DE9876E0E0}"/>
              </a:ext>
            </a:extLst>
          </p:cNvPr>
          <p:cNvCxnSpPr>
            <a:cxnSpLocks/>
            <a:stCxn id="34" idx="4"/>
            <a:endCxn id="33" idx="2"/>
          </p:cNvCxnSpPr>
          <p:nvPr/>
        </p:nvCxnSpPr>
        <p:spPr>
          <a:xfrm rot="16200000" flipH="1">
            <a:off x="996499" y="377891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9" name="Connector: Curved 24">
            <a:extLst>
              <a:ext uri="{FF2B5EF4-FFF2-40B4-BE49-F238E27FC236}">
                <a16:creationId xmlns:a16="http://schemas.microsoft.com/office/drawing/2014/main" id="{24C18318-41D4-4485-804D-FA71C69F5871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0" name="Connector: Curved 25">
            <a:extLst>
              <a:ext uri="{FF2B5EF4-FFF2-40B4-BE49-F238E27FC236}">
                <a16:creationId xmlns:a16="http://schemas.microsoft.com/office/drawing/2014/main" id="{9A0F1BFD-0822-42F8-B4BF-9C9BE98EF940}"/>
              </a:ext>
            </a:extLst>
          </p:cNvPr>
          <p:cNvCxnSpPr>
            <a:cxnSpLocks/>
            <a:stCxn id="35" idx="4"/>
            <a:endCxn id="32" idx="2"/>
          </p:cNvCxnSpPr>
          <p:nvPr/>
        </p:nvCxnSpPr>
        <p:spPr>
          <a:xfrm rot="16200000" flipH="1">
            <a:off x="4055650" y="351673"/>
            <a:ext cx="216933" cy="733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1" name="Connector: Curved 26">
            <a:extLst>
              <a:ext uri="{FF2B5EF4-FFF2-40B4-BE49-F238E27FC236}">
                <a16:creationId xmlns:a16="http://schemas.microsoft.com/office/drawing/2014/main" id="{B4DE8021-6877-45BA-9D82-15C70C42939D}"/>
              </a:ext>
            </a:extLst>
          </p:cNvPr>
          <p:cNvCxnSpPr>
            <a:cxnSpLocks/>
            <a:stCxn id="32" idx="6"/>
            <a:endCxn id="26" idx="4"/>
          </p:cNvCxnSpPr>
          <p:nvPr/>
        </p:nvCxnSpPr>
        <p:spPr>
          <a:xfrm flipV="1">
            <a:off x="6076688" y="609915"/>
            <a:ext cx="793473" cy="21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934CD95A-0D92-4169-824D-44A017E9CEAF}"/>
              </a:ext>
            </a:extLst>
          </p:cNvPr>
          <p:cNvSpPr/>
          <p:nvPr/>
        </p:nvSpPr>
        <p:spPr>
          <a:xfrm>
            <a:off x="4530826" y="544895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 err="1">
                <a:solidFill>
                  <a:schemeClr val="bg1"/>
                </a:solidFill>
              </a:rPr>
              <a:t>L.review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FA40D39A-9F33-418F-A8A0-F333AF03A234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50" b="1" i="1" kern="0" dirty="0" err="1">
                <a:solidFill>
                  <a:schemeClr val="bg1"/>
                </a:solidFill>
              </a:rPr>
              <a:t>P.statement</a:t>
            </a:r>
            <a:endParaRPr lang="en-US" sz="1250" b="1" i="1" dirty="0">
              <a:solidFill>
                <a:schemeClr val="bg1"/>
              </a:solidFill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4CCF0CA-2AED-413F-AE42-393DC88443A8}"/>
              </a:ext>
            </a:extLst>
          </p:cNvPr>
          <p:cNvSpPr/>
          <p:nvPr/>
        </p:nvSpPr>
        <p:spPr>
          <a:xfrm>
            <a:off x="38767" y="85843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3BB9332D-A86F-436F-BB38-3853B04FC0EB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i="1" dirty="0">
                <a:solidFill>
                  <a:schemeClr val="bg1"/>
                </a:solidFill>
              </a:rPr>
              <a:t>Objectives</a:t>
            </a:r>
          </a:p>
        </p:txBody>
      </p:sp>
      <p:cxnSp>
        <p:nvCxnSpPr>
          <p:cNvPr id="36" name="Connector: Curved 26">
            <a:extLst>
              <a:ext uri="{FF2B5EF4-FFF2-40B4-BE49-F238E27FC236}">
                <a16:creationId xmlns:a16="http://schemas.microsoft.com/office/drawing/2014/main" id="{CC8AAB6F-1F34-4F6B-8B97-D83FDA68529E}"/>
              </a:ext>
            </a:extLst>
          </p:cNvPr>
          <p:cNvCxnSpPr>
            <a:cxnSpLocks/>
            <a:stCxn id="26" idx="4"/>
            <a:endCxn id="41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46E94B14-A9F7-42A1-B058-D158224EFCAC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Conclusion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D35BD8CA-C260-4544-A01B-CB6ED2070B8F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A7A6ED49-3165-411F-9A85-A9EA4036542E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300" b="1" i="1" dirty="0">
                <a:solidFill>
                  <a:schemeClr val="bg1"/>
                </a:solidFill>
              </a:rPr>
              <a:t>References </a:t>
            </a:r>
          </a:p>
        </p:txBody>
      </p:sp>
      <p:cxnSp>
        <p:nvCxnSpPr>
          <p:cNvPr id="40" name="Connector: Curved 26">
            <a:extLst>
              <a:ext uri="{FF2B5EF4-FFF2-40B4-BE49-F238E27FC236}">
                <a16:creationId xmlns:a16="http://schemas.microsoft.com/office/drawing/2014/main" id="{C6FFBD90-0737-4F07-B72D-50E9D42F4997}"/>
              </a:ext>
            </a:extLst>
          </p:cNvPr>
          <p:cNvCxnSpPr>
            <a:cxnSpLocks/>
            <a:stCxn id="37" idx="4"/>
            <a:endCxn id="39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C07A0AA2-D6EF-4E07-B8EA-8E51173DCAF0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Results</a:t>
            </a:r>
            <a:endParaRPr lang="en-US" sz="15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882" y="1891862"/>
            <a:ext cx="9401925" cy="46782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b="1" dirty="0"/>
              <a:t>For the Reservoir identification the most useful indicator was obtained from the behavior of the gamma ray, density, and neutron logs.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/>
              <a:t>The pay zone in the well (Jake South-8) was determined, its equal 26.2 </a:t>
            </a:r>
            <a:r>
              <a:rPr lang="en-US" sz="2000" b="1" dirty="0" err="1"/>
              <a:t>ft</a:t>
            </a:r>
            <a:endParaRPr lang="en-US" sz="2000" b="1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/>
              <a:t>The water oil contact in the depth 1503 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/>
              <a:t>The reservoir area has been calculated using (ArcMap 10.4.1) version, and found it is equal 10 acres.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/>
              <a:t>The evaluation of the wells data has been processed using the interactive </a:t>
            </a:r>
            <a:r>
              <a:rPr lang="en-US" sz="2000" b="1" dirty="0" err="1"/>
              <a:t>petrophysic</a:t>
            </a:r>
            <a:r>
              <a:rPr lang="en-US" sz="2000" b="1" dirty="0"/>
              <a:t> software (IP 3.5) version.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/>
              <a:t>Porosity are calculated by using IP software and neutron-density combination.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/>
              <a:t>Water saturation are calculated by using IP software and </a:t>
            </a:r>
            <a:r>
              <a:rPr lang="en-US" sz="2000" b="1" dirty="0" err="1"/>
              <a:t>archie's</a:t>
            </a:r>
            <a:r>
              <a:rPr lang="en-US" sz="2000" b="1" dirty="0"/>
              <a:t> equation.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/>
              <a:t>The latent and recoverable oil reserve existing in reservoir are calculated by using volumetric method.</a:t>
            </a:r>
          </a:p>
          <a:p>
            <a:pPr algn="just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88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15" y="794647"/>
            <a:ext cx="4865275" cy="8607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Rock properties </a:t>
            </a:r>
            <a:endParaRPr lang="ar-SA" dirty="0"/>
          </a:p>
        </p:txBody>
      </p:sp>
      <p:sp>
        <p:nvSpPr>
          <p:cNvPr id="10" name="Freeform 9"/>
          <p:cNvSpPr/>
          <p:nvPr/>
        </p:nvSpPr>
        <p:spPr>
          <a:xfrm>
            <a:off x="-567549" y="3228326"/>
            <a:ext cx="2030015" cy="415800"/>
          </a:xfrm>
          <a:custGeom>
            <a:avLst/>
            <a:gdLst>
              <a:gd name="connsiteX0" fmla="*/ 0 w 2030015"/>
              <a:gd name="connsiteY0" fmla="*/ 0 h 415800"/>
              <a:gd name="connsiteX1" fmla="*/ 2030015 w 2030015"/>
              <a:gd name="connsiteY1" fmla="*/ 0 h 415800"/>
              <a:gd name="connsiteX2" fmla="*/ 2030015 w 2030015"/>
              <a:gd name="connsiteY2" fmla="*/ 415800 h 415800"/>
              <a:gd name="connsiteX3" fmla="*/ 0 w 2030015"/>
              <a:gd name="connsiteY3" fmla="*/ 415800 h 415800"/>
              <a:gd name="connsiteX4" fmla="*/ 0 w 2030015"/>
              <a:gd name="connsiteY4" fmla="*/ 0 h 41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415800">
                <a:moveTo>
                  <a:pt x="0" y="0"/>
                </a:moveTo>
                <a:lnTo>
                  <a:pt x="2030015" y="0"/>
                </a:lnTo>
                <a:lnTo>
                  <a:pt x="2030015" y="415800"/>
                </a:lnTo>
                <a:lnTo>
                  <a:pt x="0" y="415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48260" rIns="135128" bIns="48260" numCol="1" spcCol="1270" anchor="ctr" anchorCtr="0">
            <a:noAutofit/>
          </a:bodyPr>
          <a:lstStyle/>
          <a:p>
            <a:pPr lvl="0" algn="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>
                <a:solidFill>
                  <a:schemeClr val="bg1"/>
                </a:solidFill>
              </a:rPr>
              <a:t>POROSITY</a:t>
            </a:r>
            <a:endParaRPr lang="en-US" sz="1900" kern="1200" dirty="0">
              <a:solidFill>
                <a:schemeClr val="bg1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5380304" y="2801566"/>
            <a:ext cx="1110524" cy="126932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09" y="3070381"/>
            <a:ext cx="2557460" cy="73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270" y="2517932"/>
            <a:ext cx="2275977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271" y="3756561"/>
            <a:ext cx="2275977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6967573" y="2533976"/>
            <a:ext cx="199509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buSzPts val="1600"/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Absolute porosity:</a:t>
            </a:r>
            <a:endParaRPr lang="en-US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67574" y="3792926"/>
            <a:ext cx="199509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buSzPts val="1600"/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Effective porosity:</a:t>
            </a:r>
            <a:endParaRPr lang="en-US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-266389" y="3234418"/>
            <a:ext cx="1842676" cy="415800"/>
          </a:xfrm>
          <a:custGeom>
            <a:avLst/>
            <a:gdLst>
              <a:gd name="connsiteX0" fmla="*/ 0 w 1916906"/>
              <a:gd name="connsiteY0" fmla="*/ 0 h 415800"/>
              <a:gd name="connsiteX1" fmla="*/ 1916906 w 1916906"/>
              <a:gd name="connsiteY1" fmla="*/ 0 h 415800"/>
              <a:gd name="connsiteX2" fmla="*/ 1916906 w 1916906"/>
              <a:gd name="connsiteY2" fmla="*/ 415800 h 415800"/>
              <a:gd name="connsiteX3" fmla="*/ 0 w 1916906"/>
              <a:gd name="connsiteY3" fmla="*/ 415800 h 415800"/>
              <a:gd name="connsiteX4" fmla="*/ 0 w 1916906"/>
              <a:gd name="connsiteY4" fmla="*/ 0 h 41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906" h="415800">
                <a:moveTo>
                  <a:pt x="0" y="0"/>
                </a:moveTo>
                <a:lnTo>
                  <a:pt x="1916906" y="0"/>
                </a:lnTo>
                <a:lnTo>
                  <a:pt x="1916906" y="415800"/>
                </a:lnTo>
                <a:lnTo>
                  <a:pt x="0" y="415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48260" rIns="135128" bIns="48260" numCol="1" spcCol="1270" anchor="ctr" anchorCtr="0">
            <a:noAutofit/>
          </a:bodyPr>
          <a:lstStyle/>
          <a:p>
            <a:pPr lvl="0" algn="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>
                <a:solidFill>
                  <a:schemeClr val="bg1"/>
                </a:solidFill>
              </a:rPr>
              <a:t>SATURATION</a:t>
            </a:r>
            <a:endParaRPr lang="en-US" sz="1900" kern="1200" dirty="0">
              <a:solidFill>
                <a:schemeClr val="bg1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5866359" y="1182415"/>
            <a:ext cx="873153" cy="4619295"/>
          </a:xfrm>
          <a:prstGeom prst="leftBrace">
            <a:avLst>
              <a:gd name="adj1" fmla="val 65002"/>
              <a:gd name="adj2" fmla="val 44626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12" descr="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86" y="2893614"/>
            <a:ext cx="4051474" cy="1097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12" y="1182415"/>
            <a:ext cx="4170773" cy="38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6300887" y="2477673"/>
            <a:ext cx="55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18" y="5620735"/>
            <a:ext cx="1838325" cy="36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6206694" y="3492062"/>
            <a:ext cx="784518" cy="28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23079" y="720517"/>
            <a:ext cx="4858369" cy="92379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Rock properties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39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97D561-4998-4DC9-9DB2-DD54288F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258" y="5746604"/>
            <a:ext cx="643748" cy="365125"/>
          </a:xfrm>
        </p:spPr>
        <p:txBody>
          <a:bodyPr/>
          <a:lstStyle/>
          <a:p>
            <a:fld id="{EBC10836-D408-41A0-BF56-DA0ED44965F4}" type="slidenum">
              <a:rPr lang="en-US" sz="2000" b="1" smtClean="0">
                <a:solidFill>
                  <a:schemeClr val="tx1"/>
                </a:solidFill>
              </a:rPr>
              <a:t>13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72EE6A-6696-448E-9686-2178F4A6035D}"/>
              </a:ext>
            </a:extLst>
          </p:cNvPr>
          <p:cNvSpPr/>
          <p:nvPr/>
        </p:nvSpPr>
        <p:spPr>
          <a:xfrm>
            <a:off x="51945" y="1281556"/>
            <a:ext cx="1208509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/>
              <a:t>Area calculation using ArcMap</a:t>
            </a:r>
            <a:endParaRPr lang="en-US" sz="3600" dirty="0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203CD052-8F4A-4280-9009-694C7ABCD39E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tx1"/>
                </a:solidFill>
              </a:rPr>
              <a:t>Methodology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45" name="Connector: Curved 23">
            <a:extLst>
              <a:ext uri="{FF2B5EF4-FFF2-40B4-BE49-F238E27FC236}">
                <a16:creationId xmlns:a16="http://schemas.microsoft.com/office/drawing/2014/main" id="{6301DAE0-DFA3-45CF-8924-A4F02668EAD4}"/>
              </a:ext>
            </a:extLst>
          </p:cNvPr>
          <p:cNvCxnSpPr>
            <a:cxnSpLocks/>
            <a:stCxn id="51" idx="4"/>
            <a:endCxn id="50" idx="2"/>
          </p:cNvCxnSpPr>
          <p:nvPr/>
        </p:nvCxnSpPr>
        <p:spPr>
          <a:xfrm rot="16200000" flipH="1">
            <a:off x="996499" y="377891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6" name="Connector: Curved 24">
            <a:extLst>
              <a:ext uri="{FF2B5EF4-FFF2-40B4-BE49-F238E27FC236}">
                <a16:creationId xmlns:a16="http://schemas.microsoft.com/office/drawing/2014/main" id="{4E1FC6A7-5047-4D7D-B20B-AAA7C6593BC7}"/>
              </a:ext>
            </a:extLst>
          </p:cNvPr>
          <p:cNvCxnSpPr>
            <a:cxnSpLocks/>
            <a:endCxn id="52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7" name="Connector: Curved 25">
            <a:extLst>
              <a:ext uri="{FF2B5EF4-FFF2-40B4-BE49-F238E27FC236}">
                <a16:creationId xmlns:a16="http://schemas.microsoft.com/office/drawing/2014/main" id="{41C4D25A-0129-4332-BB3C-AA4644012F7B}"/>
              </a:ext>
            </a:extLst>
          </p:cNvPr>
          <p:cNvCxnSpPr>
            <a:cxnSpLocks/>
            <a:stCxn id="52" idx="4"/>
            <a:endCxn id="49" idx="2"/>
          </p:cNvCxnSpPr>
          <p:nvPr/>
        </p:nvCxnSpPr>
        <p:spPr>
          <a:xfrm rot="16200000" flipH="1">
            <a:off x="4055650" y="351673"/>
            <a:ext cx="216933" cy="733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8" name="Connector: Curved 26">
            <a:extLst>
              <a:ext uri="{FF2B5EF4-FFF2-40B4-BE49-F238E27FC236}">
                <a16:creationId xmlns:a16="http://schemas.microsoft.com/office/drawing/2014/main" id="{040E35D5-E57B-40BA-BD8E-59926D71057C}"/>
              </a:ext>
            </a:extLst>
          </p:cNvPr>
          <p:cNvCxnSpPr>
            <a:cxnSpLocks/>
            <a:stCxn id="49" idx="6"/>
            <a:endCxn id="44" idx="4"/>
          </p:cNvCxnSpPr>
          <p:nvPr/>
        </p:nvCxnSpPr>
        <p:spPr>
          <a:xfrm flipV="1">
            <a:off x="6076688" y="609915"/>
            <a:ext cx="793473" cy="21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723A1986-A9F2-42F2-A1C7-0132ADDC7F01}"/>
              </a:ext>
            </a:extLst>
          </p:cNvPr>
          <p:cNvSpPr/>
          <p:nvPr/>
        </p:nvSpPr>
        <p:spPr>
          <a:xfrm>
            <a:off x="4530826" y="544895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 err="1">
                <a:solidFill>
                  <a:schemeClr val="bg1"/>
                </a:solidFill>
              </a:rPr>
              <a:t>L.review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3C18D020-1427-4257-A850-56630A4018D5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50" b="1" i="1" kern="0" dirty="0" err="1">
                <a:solidFill>
                  <a:schemeClr val="bg1"/>
                </a:solidFill>
              </a:rPr>
              <a:t>P.statement</a:t>
            </a:r>
            <a:endParaRPr lang="en-US" sz="1250" b="1" i="1" dirty="0">
              <a:solidFill>
                <a:schemeClr val="bg1"/>
              </a:solidFill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B66A5935-3C47-4024-9B3E-5E91695E4BF4}"/>
              </a:ext>
            </a:extLst>
          </p:cNvPr>
          <p:cNvSpPr/>
          <p:nvPr/>
        </p:nvSpPr>
        <p:spPr>
          <a:xfrm>
            <a:off x="38767" y="85843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34C8A7A0-313A-46A9-889F-F11A490F7FD1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i="1" dirty="0">
                <a:solidFill>
                  <a:schemeClr val="bg1"/>
                </a:solidFill>
              </a:rPr>
              <a:t>Objectives</a:t>
            </a:r>
          </a:p>
        </p:txBody>
      </p:sp>
      <p:cxnSp>
        <p:nvCxnSpPr>
          <p:cNvPr id="53" name="Connector: Curved 26">
            <a:extLst>
              <a:ext uri="{FF2B5EF4-FFF2-40B4-BE49-F238E27FC236}">
                <a16:creationId xmlns:a16="http://schemas.microsoft.com/office/drawing/2014/main" id="{2A356610-499E-4C25-A165-96C852C2C2FF}"/>
              </a:ext>
            </a:extLst>
          </p:cNvPr>
          <p:cNvCxnSpPr>
            <a:cxnSpLocks/>
            <a:stCxn id="44" idx="4"/>
            <a:endCxn id="58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4F8252E4-473F-4CD2-9B93-2B23DA3585D0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Conclusion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4416A930-347E-470B-B23C-111522D7F864}"/>
              </a:ext>
            </a:extLst>
          </p:cNvPr>
          <p:cNvCxnSpPr>
            <a:cxnSpLocks/>
            <a:endCxn id="54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181B1B88-6F67-4FAB-ADAD-CADE82174B89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300" b="1" i="1" dirty="0">
                <a:solidFill>
                  <a:schemeClr val="bg1"/>
                </a:solidFill>
              </a:rPr>
              <a:t>References </a:t>
            </a:r>
          </a:p>
        </p:txBody>
      </p:sp>
      <p:cxnSp>
        <p:nvCxnSpPr>
          <p:cNvPr id="57" name="Connector: Curved 26">
            <a:extLst>
              <a:ext uri="{FF2B5EF4-FFF2-40B4-BE49-F238E27FC236}">
                <a16:creationId xmlns:a16="http://schemas.microsoft.com/office/drawing/2014/main" id="{481499FD-A663-465E-9473-002D3C9166C4}"/>
              </a:ext>
            </a:extLst>
          </p:cNvPr>
          <p:cNvCxnSpPr>
            <a:cxnSpLocks/>
            <a:stCxn id="54" idx="4"/>
            <a:endCxn id="56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C88E50ED-E4BA-42FE-BC00-ACDF50D6D6B0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Results</a:t>
            </a:r>
            <a:endParaRPr lang="en-US" sz="1500" b="1" i="1" dirty="0">
              <a:solidFill>
                <a:schemeClr val="bg1"/>
              </a:solidFill>
            </a:endParaRPr>
          </a:p>
        </p:txBody>
      </p:sp>
      <p:pic>
        <p:nvPicPr>
          <p:cNvPr id="30" name="Picture 29" descr="bandicam 2022-02-20 22-16-50-2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3" t="2597" r="14333" b="3680"/>
          <a:stretch>
            <a:fillRect/>
          </a:stretch>
        </p:blipFill>
        <p:spPr bwMode="auto">
          <a:xfrm>
            <a:off x="331076" y="2032300"/>
            <a:ext cx="5602009" cy="438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C:\Users\ahmed\Desktop\area update\bandicam 2022-02-20 22-19-42-28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2648" r="14440" b="35066"/>
          <a:stretch/>
        </p:blipFill>
        <p:spPr bwMode="auto">
          <a:xfrm>
            <a:off x="6306206" y="2029658"/>
            <a:ext cx="5671317" cy="438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42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97D561-4998-4DC9-9DB2-DD54288F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258" y="5746604"/>
            <a:ext cx="643748" cy="365125"/>
          </a:xfrm>
        </p:spPr>
        <p:txBody>
          <a:bodyPr/>
          <a:lstStyle/>
          <a:p>
            <a:fld id="{EBC10836-D408-41A0-BF56-DA0ED44965F4}" type="slidenum">
              <a:rPr lang="en-US" sz="2000" b="1" smtClean="0">
                <a:solidFill>
                  <a:schemeClr val="tx1"/>
                </a:solidFill>
              </a:rPr>
              <a:t>14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203CD052-8F4A-4280-9009-694C7ABCD39E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tx1"/>
                </a:solidFill>
              </a:rPr>
              <a:t>Methodology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45" name="Connector: Curved 23">
            <a:extLst>
              <a:ext uri="{FF2B5EF4-FFF2-40B4-BE49-F238E27FC236}">
                <a16:creationId xmlns:a16="http://schemas.microsoft.com/office/drawing/2014/main" id="{6301DAE0-DFA3-45CF-8924-A4F02668EAD4}"/>
              </a:ext>
            </a:extLst>
          </p:cNvPr>
          <p:cNvCxnSpPr>
            <a:cxnSpLocks/>
            <a:stCxn id="51" idx="4"/>
            <a:endCxn id="50" idx="2"/>
          </p:cNvCxnSpPr>
          <p:nvPr/>
        </p:nvCxnSpPr>
        <p:spPr>
          <a:xfrm rot="16200000" flipH="1">
            <a:off x="996499" y="377891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6" name="Connector: Curved 24">
            <a:extLst>
              <a:ext uri="{FF2B5EF4-FFF2-40B4-BE49-F238E27FC236}">
                <a16:creationId xmlns:a16="http://schemas.microsoft.com/office/drawing/2014/main" id="{4E1FC6A7-5047-4D7D-B20B-AAA7C6593BC7}"/>
              </a:ext>
            </a:extLst>
          </p:cNvPr>
          <p:cNvCxnSpPr>
            <a:cxnSpLocks/>
            <a:endCxn id="52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7" name="Connector: Curved 25">
            <a:extLst>
              <a:ext uri="{FF2B5EF4-FFF2-40B4-BE49-F238E27FC236}">
                <a16:creationId xmlns:a16="http://schemas.microsoft.com/office/drawing/2014/main" id="{41C4D25A-0129-4332-BB3C-AA4644012F7B}"/>
              </a:ext>
            </a:extLst>
          </p:cNvPr>
          <p:cNvCxnSpPr>
            <a:cxnSpLocks/>
            <a:stCxn id="52" idx="4"/>
            <a:endCxn id="49" idx="2"/>
          </p:cNvCxnSpPr>
          <p:nvPr/>
        </p:nvCxnSpPr>
        <p:spPr>
          <a:xfrm rot="16200000" flipH="1">
            <a:off x="4055650" y="351673"/>
            <a:ext cx="216933" cy="733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8" name="Connector: Curved 26">
            <a:extLst>
              <a:ext uri="{FF2B5EF4-FFF2-40B4-BE49-F238E27FC236}">
                <a16:creationId xmlns:a16="http://schemas.microsoft.com/office/drawing/2014/main" id="{040E35D5-E57B-40BA-BD8E-59926D71057C}"/>
              </a:ext>
            </a:extLst>
          </p:cNvPr>
          <p:cNvCxnSpPr>
            <a:cxnSpLocks/>
            <a:stCxn id="49" idx="6"/>
            <a:endCxn id="44" idx="4"/>
          </p:cNvCxnSpPr>
          <p:nvPr/>
        </p:nvCxnSpPr>
        <p:spPr>
          <a:xfrm flipV="1">
            <a:off x="6076688" y="609915"/>
            <a:ext cx="793473" cy="21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723A1986-A9F2-42F2-A1C7-0132ADDC7F01}"/>
              </a:ext>
            </a:extLst>
          </p:cNvPr>
          <p:cNvSpPr/>
          <p:nvPr/>
        </p:nvSpPr>
        <p:spPr>
          <a:xfrm>
            <a:off x="4530826" y="544895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 err="1">
                <a:solidFill>
                  <a:schemeClr val="bg1"/>
                </a:solidFill>
              </a:rPr>
              <a:t>L.review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3C18D020-1427-4257-A850-56630A4018D5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50" b="1" i="1" kern="0" dirty="0" err="1">
                <a:solidFill>
                  <a:schemeClr val="bg1"/>
                </a:solidFill>
              </a:rPr>
              <a:t>P.statement</a:t>
            </a:r>
            <a:endParaRPr lang="en-US" sz="1250" b="1" i="1" dirty="0">
              <a:solidFill>
                <a:schemeClr val="bg1"/>
              </a:solidFill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B66A5935-3C47-4024-9B3E-5E91695E4BF4}"/>
              </a:ext>
            </a:extLst>
          </p:cNvPr>
          <p:cNvSpPr/>
          <p:nvPr/>
        </p:nvSpPr>
        <p:spPr>
          <a:xfrm>
            <a:off x="38767" y="85843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34C8A7A0-313A-46A9-889F-F11A490F7FD1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i="1" dirty="0">
                <a:solidFill>
                  <a:schemeClr val="bg1"/>
                </a:solidFill>
              </a:rPr>
              <a:t>Objectives</a:t>
            </a:r>
          </a:p>
        </p:txBody>
      </p:sp>
      <p:cxnSp>
        <p:nvCxnSpPr>
          <p:cNvPr id="53" name="Connector: Curved 26">
            <a:extLst>
              <a:ext uri="{FF2B5EF4-FFF2-40B4-BE49-F238E27FC236}">
                <a16:creationId xmlns:a16="http://schemas.microsoft.com/office/drawing/2014/main" id="{2A356610-499E-4C25-A165-96C852C2C2FF}"/>
              </a:ext>
            </a:extLst>
          </p:cNvPr>
          <p:cNvCxnSpPr>
            <a:cxnSpLocks/>
            <a:stCxn id="44" idx="4"/>
            <a:endCxn id="58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4F8252E4-473F-4CD2-9B93-2B23DA3585D0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Conclusion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4416A930-347E-470B-B23C-111522D7F864}"/>
              </a:ext>
            </a:extLst>
          </p:cNvPr>
          <p:cNvCxnSpPr>
            <a:cxnSpLocks/>
            <a:endCxn id="54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181B1B88-6F67-4FAB-ADAD-CADE82174B89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300" b="1" i="1" dirty="0">
                <a:solidFill>
                  <a:schemeClr val="bg1"/>
                </a:solidFill>
              </a:rPr>
              <a:t>References </a:t>
            </a:r>
          </a:p>
        </p:txBody>
      </p:sp>
      <p:cxnSp>
        <p:nvCxnSpPr>
          <p:cNvPr id="57" name="Connector: Curved 26">
            <a:extLst>
              <a:ext uri="{FF2B5EF4-FFF2-40B4-BE49-F238E27FC236}">
                <a16:creationId xmlns:a16="http://schemas.microsoft.com/office/drawing/2014/main" id="{481499FD-A663-465E-9473-002D3C9166C4}"/>
              </a:ext>
            </a:extLst>
          </p:cNvPr>
          <p:cNvCxnSpPr>
            <a:cxnSpLocks/>
            <a:stCxn id="54" idx="4"/>
            <a:endCxn id="56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C88E50ED-E4BA-42FE-BC00-ACDF50D6D6B0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Results</a:t>
            </a:r>
            <a:endParaRPr lang="en-US" sz="1500" b="1" i="1" dirty="0">
              <a:solidFill>
                <a:schemeClr val="bg1"/>
              </a:solidFill>
            </a:endParaRPr>
          </a:p>
        </p:txBody>
      </p:sp>
      <p:pic>
        <p:nvPicPr>
          <p:cNvPr id="21" name="Picture 20" descr="C:\Users\ahmed\Desktop\area update\3123534534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14469" r="5572" b="4683"/>
          <a:stretch/>
        </p:blipFill>
        <p:spPr bwMode="auto">
          <a:xfrm>
            <a:off x="5016531" y="1223338"/>
            <a:ext cx="6788475" cy="54992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889927"/>
            <a:ext cx="453082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400" b="1" dirty="0" err="1" smtClean="0"/>
              <a:t>Petrophysics</a:t>
            </a:r>
            <a:r>
              <a:rPr lang="en-US" sz="2400" b="1" dirty="0" smtClean="0"/>
              <a:t> parameters calculation using IP software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9821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97D561-4998-4DC9-9DB2-DD54288F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258" y="5746604"/>
            <a:ext cx="643748" cy="365125"/>
          </a:xfrm>
        </p:spPr>
        <p:txBody>
          <a:bodyPr/>
          <a:lstStyle/>
          <a:p>
            <a:fld id="{EBC10836-D408-41A0-BF56-DA0ED44965F4}" type="slidenum">
              <a:rPr lang="en-US" sz="2000" b="1" smtClean="0">
                <a:solidFill>
                  <a:schemeClr val="tx1"/>
                </a:solidFill>
              </a:rPr>
              <a:t>15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203CD052-8F4A-4280-9009-694C7ABCD39E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tx1"/>
                </a:solidFill>
              </a:rPr>
              <a:t>Methodology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45" name="Connector: Curved 23">
            <a:extLst>
              <a:ext uri="{FF2B5EF4-FFF2-40B4-BE49-F238E27FC236}">
                <a16:creationId xmlns:a16="http://schemas.microsoft.com/office/drawing/2014/main" id="{6301DAE0-DFA3-45CF-8924-A4F02668EAD4}"/>
              </a:ext>
            </a:extLst>
          </p:cNvPr>
          <p:cNvCxnSpPr>
            <a:cxnSpLocks/>
            <a:stCxn id="51" idx="4"/>
            <a:endCxn id="50" idx="2"/>
          </p:cNvCxnSpPr>
          <p:nvPr/>
        </p:nvCxnSpPr>
        <p:spPr>
          <a:xfrm rot="16200000" flipH="1">
            <a:off x="996499" y="377891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6" name="Connector: Curved 24">
            <a:extLst>
              <a:ext uri="{FF2B5EF4-FFF2-40B4-BE49-F238E27FC236}">
                <a16:creationId xmlns:a16="http://schemas.microsoft.com/office/drawing/2014/main" id="{4E1FC6A7-5047-4D7D-B20B-AAA7C6593BC7}"/>
              </a:ext>
            </a:extLst>
          </p:cNvPr>
          <p:cNvCxnSpPr>
            <a:cxnSpLocks/>
            <a:endCxn id="52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7" name="Connector: Curved 25">
            <a:extLst>
              <a:ext uri="{FF2B5EF4-FFF2-40B4-BE49-F238E27FC236}">
                <a16:creationId xmlns:a16="http://schemas.microsoft.com/office/drawing/2014/main" id="{41C4D25A-0129-4332-BB3C-AA4644012F7B}"/>
              </a:ext>
            </a:extLst>
          </p:cNvPr>
          <p:cNvCxnSpPr>
            <a:cxnSpLocks/>
            <a:stCxn id="52" idx="4"/>
            <a:endCxn id="49" idx="2"/>
          </p:cNvCxnSpPr>
          <p:nvPr/>
        </p:nvCxnSpPr>
        <p:spPr>
          <a:xfrm rot="16200000" flipH="1">
            <a:off x="4055650" y="351673"/>
            <a:ext cx="216933" cy="733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8" name="Connector: Curved 26">
            <a:extLst>
              <a:ext uri="{FF2B5EF4-FFF2-40B4-BE49-F238E27FC236}">
                <a16:creationId xmlns:a16="http://schemas.microsoft.com/office/drawing/2014/main" id="{040E35D5-E57B-40BA-BD8E-59926D71057C}"/>
              </a:ext>
            </a:extLst>
          </p:cNvPr>
          <p:cNvCxnSpPr>
            <a:cxnSpLocks/>
            <a:stCxn id="49" idx="6"/>
            <a:endCxn id="44" idx="4"/>
          </p:cNvCxnSpPr>
          <p:nvPr/>
        </p:nvCxnSpPr>
        <p:spPr>
          <a:xfrm flipV="1">
            <a:off x="6076688" y="609915"/>
            <a:ext cx="793473" cy="21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723A1986-A9F2-42F2-A1C7-0132ADDC7F01}"/>
              </a:ext>
            </a:extLst>
          </p:cNvPr>
          <p:cNvSpPr/>
          <p:nvPr/>
        </p:nvSpPr>
        <p:spPr>
          <a:xfrm>
            <a:off x="4530826" y="544895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 err="1">
                <a:solidFill>
                  <a:schemeClr val="bg1"/>
                </a:solidFill>
              </a:rPr>
              <a:t>L.review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3C18D020-1427-4257-A850-56630A4018D5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50" b="1" i="1" kern="0" dirty="0" err="1">
                <a:solidFill>
                  <a:schemeClr val="bg1"/>
                </a:solidFill>
              </a:rPr>
              <a:t>P.statement</a:t>
            </a:r>
            <a:endParaRPr lang="en-US" sz="1250" b="1" i="1" dirty="0">
              <a:solidFill>
                <a:schemeClr val="bg1"/>
              </a:solidFill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B66A5935-3C47-4024-9B3E-5E91695E4BF4}"/>
              </a:ext>
            </a:extLst>
          </p:cNvPr>
          <p:cNvSpPr/>
          <p:nvPr/>
        </p:nvSpPr>
        <p:spPr>
          <a:xfrm>
            <a:off x="38767" y="85843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34C8A7A0-313A-46A9-889F-F11A490F7FD1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i="1" dirty="0">
                <a:solidFill>
                  <a:schemeClr val="bg1"/>
                </a:solidFill>
              </a:rPr>
              <a:t>Objectives</a:t>
            </a:r>
          </a:p>
        </p:txBody>
      </p:sp>
      <p:cxnSp>
        <p:nvCxnSpPr>
          <p:cNvPr id="53" name="Connector: Curved 26">
            <a:extLst>
              <a:ext uri="{FF2B5EF4-FFF2-40B4-BE49-F238E27FC236}">
                <a16:creationId xmlns:a16="http://schemas.microsoft.com/office/drawing/2014/main" id="{2A356610-499E-4C25-A165-96C852C2C2FF}"/>
              </a:ext>
            </a:extLst>
          </p:cNvPr>
          <p:cNvCxnSpPr>
            <a:cxnSpLocks/>
            <a:stCxn id="44" idx="4"/>
            <a:endCxn id="58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4F8252E4-473F-4CD2-9B93-2B23DA3585D0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Conclusion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4416A930-347E-470B-B23C-111522D7F864}"/>
              </a:ext>
            </a:extLst>
          </p:cNvPr>
          <p:cNvCxnSpPr>
            <a:cxnSpLocks/>
            <a:endCxn id="54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181B1B88-6F67-4FAB-ADAD-CADE82174B89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300" b="1" i="1" dirty="0">
                <a:solidFill>
                  <a:schemeClr val="bg1"/>
                </a:solidFill>
              </a:rPr>
              <a:t>References </a:t>
            </a:r>
          </a:p>
        </p:txBody>
      </p:sp>
      <p:cxnSp>
        <p:nvCxnSpPr>
          <p:cNvPr id="57" name="Connector: Curved 26">
            <a:extLst>
              <a:ext uri="{FF2B5EF4-FFF2-40B4-BE49-F238E27FC236}">
                <a16:creationId xmlns:a16="http://schemas.microsoft.com/office/drawing/2014/main" id="{481499FD-A663-465E-9473-002D3C9166C4}"/>
              </a:ext>
            </a:extLst>
          </p:cNvPr>
          <p:cNvCxnSpPr>
            <a:cxnSpLocks/>
            <a:stCxn id="54" idx="4"/>
            <a:endCxn id="56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C88E50ED-E4BA-42FE-BC00-ACDF50D6D6B0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Results</a:t>
            </a:r>
            <a:endParaRPr lang="en-US" sz="15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859" y="2088115"/>
            <a:ext cx="415896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ea typeface="SimSun" panose="02010600030101010101" pitchFamily="2" charset="-122"/>
              </a:rPr>
              <a:t>SHALE VOLUME FROM GR LOG</a:t>
            </a:r>
            <a:endParaRPr lang="ar-SA" sz="2000" dirty="0"/>
          </a:p>
        </p:txBody>
      </p:sp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9" y="3087661"/>
            <a:ext cx="4158967" cy="164659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Picture 24" descr="f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07" y="2478222"/>
            <a:ext cx="6478055" cy="4111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473424" y="2067340"/>
            <a:ext cx="4855051" cy="4230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/>
              <a:t>NEUTRON-DENSITY COMBINA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97D561-4998-4DC9-9DB2-DD54288F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258" y="5746604"/>
            <a:ext cx="643748" cy="365125"/>
          </a:xfrm>
        </p:spPr>
        <p:txBody>
          <a:bodyPr/>
          <a:lstStyle/>
          <a:p>
            <a:fld id="{EBC10836-D408-41A0-BF56-DA0ED44965F4}" type="slidenum">
              <a:rPr lang="en-US" sz="2000" b="1" smtClean="0">
                <a:solidFill>
                  <a:schemeClr val="tx1"/>
                </a:solidFill>
              </a:rPr>
              <a:t>16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203CD052-8F4A-4280-9009-694C7ABCD39E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tx1"/>
                </a:solidFill>
              </a:rPr>
              <a:t>Methodology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45" name="Connector: Curved 23">
            <a:extLst>
              <a:ext uri="{FF2B5EF4-FFF2-40B4-BE49-F238E27FC236}">
                <a16:creationId xmlns:a16="http://schemas.microsoft.com/office/drawing/2014/main" id="{6301DAE0-DFA3-45CF-8924-A4F02668EAD4}"/>
              </a:ext>
            </a:extLst>
          </p:cNvPr>
          <p:cNvCxnSpPr>
            <a:cxnSpLocks/>
            <a:stCxn id="51" idx="4"/>
            <a:endCxn id="50" idx="2"/>
          </p:cNvCxnSpPr>
          <p:nvPr/>
        </p:nvCxnSpPr>
        <p:spPr>
          <a:xfrm rot="16200000" flipH="1">
            <a:off x="996499" y="377891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6" name="Connector: Curved 24">
            <a:extLst>
              <a:ext uri="{FF2B5EF4-FFF2-40B4-BE49-F238E27FC236}">
                <a16:creationId xmlns:a16="http://schemas.microsoft.com/office/drawing/2014/main" id="{4E1FC6A7-5047-4D7D-B20B-AAA7C6593BC7}"/>
              </a:ext>
            </a:extLst>
          </p:cNvPr>
          <p:cNvCxnSpPr>
            <a:cxnSpLocks/>
            <a:endCxn id="52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7" name="Connector: Curved 25">
            <a:extLst>
              <a:ext uri="{FF2B5EF4-FFF2-40B4-BE49-F238E27FC236}">
                <a16:creationId xmlns:a16="http://schemas.microsoft.com/office/drawing/2014/main" id="{41C4D25A-0129-4332-BB3C-AA4644012F7B}"/>
              </a:ext>
            </a:extLst>
          </p:cNvPr>
          <p:cNvCxnSpPr>
            <a:cxnSpLocks/>
            <a:stCxn id="52" idx="4"/>
            <a:endCxn id="49" idx="2"/>
          </p:cNvCxnSpPr>
          <p:nvPr/>
        </p:nvCxnSpPr>
        <p:spPr>
          <a:xfrm rot="16200000" flipH="1">
            <a:off x="4055650" y="351673"/>
            <a:ext cx="216933" cy="733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8" name="Connector: Curved 26">
            <a:extLst>
              <a:ext uri="{FF2B5EF4-FFF2-40B4-BE49-F238E27FC236}">
                <a16:creationId xmlns:a16="http://schemas.microsoft.com/office/drawing/2014/main" id="{040E35D5-E57B-40BA-BD8E-59926D71057C}"/>
              </a:ext>
            </a:extLst>
          </p:cNvPr>
          <p:cNvCxnSpPr>
            <a:cxnSpLocks/>
            <a:stCxn id="49" idx="6"/>
            <a:endCxn id="44" idx="4"/>
          </p:cNvCxnSpPr>
          <p:nvPr/>
        </p:nvCxnSpPr>
        <p:spPr>
          <a:xfrm flipV="1">
            <a:off x="6076688" y="609915"/>
            <a:ext cx="793473" cy="21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723A1986-A9F2-42F2-A1C7-0132ADDC7F01}"/>
              </a:ext>
            </a:extLst>
          </p:cNvPr>
          <p:cNvSpPr/>
          <p:nvPr/>
        </p:nvSpPr>
        <p:spPr>
          <a:xfrm>
            <a:off x="4530826" y="544895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 err="1">
                <a:solidFill>
                  <a:schemeClr val="bg1"/>
                </a:solidFill>
              </a:rPr>
              <a:t>L.review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3C18D020-1427-4257-A850-56630A4018D5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50" b="1" i="1" kern="0" dirty="0" err="1">
                <a:solidFill>
                  <a:schemeClr val="bg1"/>
                </a:solidFill>
              </a:rPr>
              <a:t>P.statement</a:t>
            </a:r>
            <a:endParaRPr lang="en-US" sz="1250" b="1" i="1" dirty="0">
              <a:solidFill>
                <a:schemeClr val="bg1"/>
              </a:solidFill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B66A5935-3C47-4024-9B3E-5E91695E4BF4}"/>
              </a:ext>
            </a:extLst>
          </p:cNvPr>
          <p:cNvSpPr/>
          <p:nvPr/>
        </p:nvSpPr>
        <p:spPr>
          <a:xfrm>
            <a:off x="38767" y="85843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34C8A7A0-313A-46A9-889F-F11A490F7FD1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i="1" dirty="0">
                <a:solidFill>
                  <a:schemeClr val="bg1"/>
                </a:solidFill>
              </a:rPr>
              <a:t>Objectives</a:t>
            </a:r>
          </a:p>
        </p:txBody>
      </p:sp>
      <p:cxnSp>
        <p:nvCxnSpPr>
          <p:cNvPr id="53" name="Connector: Curved 26">
            <a:extLst>
              <a:ext uri="{FF2B5EF4-FFF2-40B4-BE49-F238E27FC236}">
                <a16:creationId xmlns:a16="http://schemas.microsoft.com/office/drawing/2014/main" id="{2A356610-499E-4C25-A165-96C852C2C2FF}"/>
              </a:ext>
            </a:extLst>
          </p:cNvPr>
          <p:cNvCxnSpPr>
            <a:cxnSpLocks/>
            <a:stCxn id="44" idx="4"/>
            <a:endCxn id="58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4F8252E4-473F-4CD2-9B93-2B23DA3585D0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Conclusion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4416A930-347E-470B-B23C-111522D7F864}"/>
              </a:ext>
            </a:extLst>
          </p:cNvPr>
          <p:cNvCxnSpPr>
            <a:cxnSpLocks/>
            <a:endCxn id="54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181B1B88-6F67-4FAB-ADAD-CADE82174B89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300" b="1" i="1" dirty="0">
                <a:solidFill>
                  <a:schemeClr val="bg1"/>
                </a:solidFill>
              </a:rPr>
              <a:t>References </a:t>
            </a:r>
          </a:p>
        </p:txBody>
      </p:sp>
      <p:cxnSp>
        <p:nvCxnSpPr>
          <p:cNvPr id="57" name="Connector: Curved 26">
            <a:extLst>
              <a:ext uri="{FF2B5EF4-FFF2-40B4-BE49-F238E27FC236}">
                <a16:creationId xmlns:a16="http://schemas.microsoft.com/office/drawing/2014/main" id="{481499FD-A663-465E-9473-002D3C9166C4}"/>
              </a:ext>
            </a:extLst>
          </p:cNvPr>
          <p:cNvCxnSpPr>
            <a:cxnSpLocks/>
            <a:stCxn id="54" idx="4"/>
            <a:endCxn id="56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C88E50ED-E4BA-42FE-BC00-ACDF50D6D6B0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Results</a:t>
            </a:r>
            <a:endParaRPr lang="en-US" sz="15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9415" y="3177221"/>
            <a:ext cx="286141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Archie’s Equation</a:t>
            </a:r>
            <a:endParaRPr lang="en-US" sz="2400" dirty="0"/>
          </a:p>
        </p:txBody>
      </p:sp>
      <p:pic>
        <p:nvPicPr>
          <p:cNvPr id="22" name="Picture 21" descr="rr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79" y="1607693"/>
            <a:ext cx="7151002" cy="4931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67559" y="4765181"/>
            <a:ext cx="3963267" cy="10802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This equation is only valid for clean sandstone formations with uniform pore system.</a:t>
            </a:r>
            <a:endParaRPr lang="en-US" sz="16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97D561-4998-4DC9-9DB2-DD54288F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258" y="5746604"/>
            <a:ext cx="643748" cy="365125"/>
          </a:xfrm>
        </p:spPr>
        <p:txBody>
          <a:bodyPr/>
          <a:lstStyle/>
          <a:p>
            <a:fld id="{EBC10836-D408-41A0-BF56-DA0ED44965F4}" type="slidenum">
              <a:rPr lang="en-US" sz="2000" b="1" smtClean="0">
                <a:solidFill>
                  <a:schemeClr val="tx1"/>
                </a:solidFill>
              </a:rPr>
              <a:t>17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203CD052-8F4A-4280-9009-694C7ABCD39E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tx1"/>
                </a:solidFill>
              </a:rPr>
              <a:t>Methodology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cxnSp>
        <p:nvCxnSpPr>
          <p:cNvPr id="45" name="Connector: Curved 23">
            <a:extLst>
              <a:ext uri="{FF2B5EF4-FFF2-40B4-BE49-F238E27FC236}">
                <a16:creationId xmlns:a16="http://schemas.microsoft.com/office/drawing/2014/main" id="{6301DAE0-DFA3-45CF-8924-A4F02668EAD4}"/>
              </a:ext>
            </a:extLst>
          </p:cNvPr>
          <p:cNvCxnSpPr>
            <a:cxnSpLocks/>
            <a:stCxn id="51" idx="4"/>
            <a:endCxn id="50" idx="2"/>
          </p:cNvCxnSpPr>
          <p:nvPr/>
        </p:nvCxnSpPr>
        <p:spPr>
          <a:xfrm rot="16200000" flipH="1">
            <a:off x="996499" y="377891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6" name="Connector: Curved 24">
            <a:extLst>
              <a:ext uri="{FF2B5EF4-FFF2-40B4-BE49-F238E27FC236}">
                <a16:creationId xmlns:a16="http://schemas.microsoft.com/office/drawing/2014/main" id="{4E1FC6A7-5047-4D7D-B20B-AAA7C6593BC7}"/>
              </a:ext>
            </a:extLst>
          </p:cNvPr>
          <p:cNvCxnSpPr>
            <a:cxnSpLocks/>
            <a:endCxn id="52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7" name="Connector: Curved 25">
            <a:extLst>
              <a:ext uri="{FF2B5EF4-FFF2-40B4-BE49-F238E27FC236}">
                <a16:creationId xmlns:a16="http://schemas.microsoft.com/office/drawing/2014/main" id="{41C4D25A-0129-4332-BB3C-AA4644012F7B}"/>
              </a:ext>
            </a:extLst>
          </p:cNvPr>
          <p:cNvCxnSpPr>
            <a:cxnSpLocks/>
            <a:stCxn id="52" idx="4"/>
            <a:endCxn id="49" idx="2"/>
          </p:cNvCxnSpPr>
          <p:nvPr/>
        </p:nvCxnSpPr>
        <p:spPr>
          <a:xfrm rot="16200000" flipH="1">
            <a:off x="4055650" y="351673"/>
            <a:ext cx="216933" cy="733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8" name="Connector: Curved 26">
            <a:extLst>
              <a:ext uri="{FF2B5EF4-FFF2-40B4-BE49-F238E27FC236}">
                <a16:creationId xmlns:a16="http://schemas.microsoft.com/office/drawing/2014/main" id="{040E35D5-E57B-40BA-BD8E-59926D71057C}"/>
              </a:ext>
            </a:extLst>
          </p:cNvPr>
          <p:cNvCxnSpPr>
            <a:cxnSpLocks/>
            <a:stCxn id="49" idx="6"/>
            <a:endCxn id="44" idx="4"/>
          </p:cNvCxnSpPr>
          <p:nvPr/>
        </p:nvCxnSpPr>
        <p:spPr>
          <a:xfrm flipV="1">
            <a:off x="6076688" y="609915"/>
            <a:ext cx="793473" cy="21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723A1986-A9F2-42F2-A1C7-0132ADDC7F01}"/>
              </a:ext>
            </a:extLst>
          </p:cNvPr>
          <p:cNvSpPr/>
          <p:nvPr/>
        </p:nvSpPr>
        <p:spPr>
          <a:xfrm>
            <a:off x="4530826" y="544895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 err="1">
                <a:solidFill>
                  <a:schemeClr val="bg1"/>
                </a:solidFill>
              </a:rPr>
              <a:t>L.review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3C18D020-1427-4257-A850-56630A4018D5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50" b="1" i="1" kern="0" dirty="0" err="1">
                <a:solidFill>
                  <a:schemeClr val="bg1"/>
                </a:solidFill>
              </a:rPr>
              <a:t>P.statement</a:t>
            </a:r>
            <a:endParaRPr lang="en-US" sz="1250" b="1" i="1" dirty="0">
              <a:solidFill>
                <a:schemeClr val="bg1"/>
              </a:solidFill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B66A5935-3C47-4024-9B3E-5E91695E4BF4}"/>
              </a:ext>
            </a:extLst>
          </p:cNvPr>
          <p:cNvSpPr/>
          <p:nvPr/>
        </p:nvSpPr>
        <p:spPr>
          <a:xfrm>
            <a:off x="38767" y="85843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34C8A7A0-313A-46A9-889F-F11A490F7FD1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i="1" dirty="0">
                <a:solidFill>
                  <a:schemeClr val="bg1"/>
                </a:solidFill>
              </a:rPr>
              <a:t>Objectives</a:t>
            </a:r>
          </a:p>
        </p:txBody>
      </p:sp>
      <p:cxnSp>
        <p:nvCxnSpPr>
          <p:cNvPr id="53" name="Connector: Curved 26">
            <a:extLst>
              <a:ext uri="{FF2B5EF4-FFF2-40B4-BE49-F238E27FC236}">
                <a16:creationId xmlns:a16="http://schemas.microsoft.com/office/drawing/2014/main" id="{2A356610-499E-4C25-A165-96C852C2C2FF}"/>
              </a:ext>
            </a:extLst>
          </p:cNvPr>
          <p:cNvCxnSpPr>
            <a:cxnSpLocks/>
            <a:stCxn id="44" idx="4"/>
            <a:endCxn id="58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4F8252E4-473F-4CD2-9B93-2B23DA3585D0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Conclusion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4416A930-347E-470B-B23C-111522D7F864}"/>
              </a:ext>
            </a:extLst>
          </p:cNvPr>
          <p:cNvCxnSpPr>
            <a:cxnSpLocks/>
            <a:endCxn id="54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181B1B88-6F67-4FAB-ADAD-CADE82174B89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300" b="1" i="1" dirty="0">
                <a:solidFill>
                  <a:schemeClr val="bg1"/>
                </a:solidFill>
              </a:rPr>
              <a:t>References </a:t>
            </a:r>
          </a:p>
        </p:txBody>
      </p:sp>
      <p:cxnSp>
        <p:nvCxnSpPr>
          <p:cNvPr id="57" name="Connector: Curved 26">
            <a:extLst>
              <a:ext uri="{FF2B5EF4-FFF2-40B4-BE49-F238E27FC236}">
                <a16:creationId xmlns:a16="http://schemas.microsoft.com/office/drawing/2014/main" id="{481499FD-A663-465E-9473-002D3C9166C4}"/>
              </a:ext>
            </a:extLst>
          </p:cNvPr>
          <p:cNvCxnSpPr>
            <a:cxnSpLocks/>
            <a:stCxn id="54" idx="4"/>
            <a:endCxn id="56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C88E50ED-E4BA-42FE-BC00-ACDF50D6D6B0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Results</a:t>
            </a:r>
            <a:endParaRPr lang="en-US" sz="15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072" y="1627169"/>
            <a:ext cx="401375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 smtClean="0">
                <a:ea typeface="SimSun" panose="02010600030101010101" pitchFamily="2" charset="-122"/>
                <a:cs typeface="Arial" panose="020B0604020202020204" pitchFamily="34" charset="0"/>
              </a:rPr>
              <a:t>Volumetric Method</a:t>
            </a:r>
            <a:endParaRPr lang="en-US" sz="24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3" name="Picture 22" descr="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2" y="2729784"/>
            <a:ext cx="4832165" cy="166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87132" y="1579557"/>
                <a:ext cx="6096000" cy="5221942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Were:</a:t>
                </a:r>
                <a:endParaRPr lang="en-US" sz="2000" b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A = Drainage area, acres </a:t>
                </a:r>
                <a:endParaRPr lang="en-US" sz="2000" b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h = Net pay thickness, feet </a:t>
                </a:r>
                <a:endParaRPr lang="en-US" sz="2000" b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7,758 = API </a:t>
                </a:r>
                <a:r>
                  <a:rPr lang="en-US" sz="2000" b="1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bbl</a:t>
                </a:r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per acre-feet (converts acre-feet to stock tank barrels)</a:t>
                </a:r>
                <a:endParaRPr lang="en-US" sz="2000" b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000" b="1" dirty="0">
                    <a:latin typeface="Cambria Math" panose="02040503050406030204" pitchFamily="18" charset="0"/>
                    <a:ea typeface="SimSun" panose="02010600030101010101" pitchFamily="2" charset="-122"/>
                    <a:cs typeface="Cambria Math" panose="02040503050406030204" pitchFamily="18" charset="0"/>
                  </a:rPr>
                  <a:t>∅</a:t>
                </a:r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= Porosity, fraction of rock volume available to store fluids</a:t>
                </a:r>
                <a:endParaRPr lang="en-US" sz="2000" b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𝑾</m:t>
                        </m:r>
                      </m:sub>
                    </m:sSub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= Volume fraction of porosity filled with interstitial water </a:t>
                </a:r>
                <a:endParaRPr lang="en-US" sz="2000" b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𝑶</m:t>
                        </m:r>
                      </m:sub>
                    </m:sSub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= Formation volume factor (Reservoir </a:t>
                </a:r>
                <a:r>
                  <a:rPr lang="en-US" sz="2000" b="1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bbl</a:t>
                </a:r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/STB</a:t>
                </a:r>
                <a:r>
                  <a:rPr lang="en-US" sz="2000" b="1" dirty="0" smtClean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)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The ultimate recovery, then, can be estimated by using an appropriate recovery factor</a:t>
                </a:r>
                <a:r>
                  <a:rPr lang="en-US" sz="2000" b="1" dirty="0" smtClean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en-US" sz="2000" b="1" dirty="0">
                  <a:latin typeface="Times New Roman" panose="02020603050405020304" pitchFamily="18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𝑁𝑢𝑙 = 𝑅𝐹 × 𝑁</a:t>
                </a:r>
              </a:p>
              <a:p>
                <a:pPr>
                  <a:spcAft>
                    <a:spcPts val="800"/>
                  </a:spcAft>
                </a:pPr>
                <a:endParaRPr lang="en-US" sz="2000" b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132" y="1579557"/>
                <a:ext cx="6096000" cy="5221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8824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C211E7-DEFA-41EF-BF32-42031605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9999" y="5608520"/>
            <a:ext cx="643748" cy="365125"/>
          </a:xfrm>
        </p:spPr>
        <p:txBody>
          <a:bodyPr/>
          <a:lstStyle/>
          <a:p>
            <a:fld id="{EBC10836-D408-41A0-BF56-DA0ED44965F4}" type="slidenum">
              <a:rPr lang="en-US" sz="2000" b="1" smtClean="0">
                <a:solidFill>
                  <a:schemeClr val="tx1"/>
                </a:solidFill>
              </a:rPr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24E839F0-A835-414D-8236-A1C8C0D661D9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Methodology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cxnSp>
        <p:nvCxnSpPr>
          <p:cNvPr id="26" name="Connector: Curved 23">
            <a:extLst>
              <a:ext uri="{FF2B5EF4-FFF2-40B4-BE49-F238E27FC236}">
                <a16:creationId xmlns:a16="http://schemas.microsoft.com/office/drawing/2014/main" id="{5994A18C-ED46-4E50-BE5F-187F8AF887A3}"/>
              </a:ext>
            </a:extLst>
          </p:cNvPr>
          <p:cNvCxnSpPr>
            <a:cxnSpLocks/>
            <a:stCxn id="32" idx="4"/>
            <a:endCxn id="31" idx="2"/>
          </p:cNvCxnSpPr>
          <p:nvPr/>
        </p:nvCxnSpPr>
        <p:spPr>
          <a:xfrm rot="16200000" flipH="1">
            <a:off x="996499" y="377891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7" name="Connector: Curved 24">
            <a:extLst>
              <a:ext uri="{FF2B5EF4-FFF2-40B4-BE49-F238E27FC236}">
                <a16:creationId xmlns:a16="http://schemas.microsoft.com/office/drawing/2014/main" id="{F717A26A-373F-4F6A-9F68-A4AAB3D885E8}"/>
              </a:ext>
            </a:extLst>
          </p:cNvPr>
          <p:cNvCxnSpPr>
            <a:cxnSpLocks/>
            <a:endCxn id="33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8" name="Connector: Curved 25">
            <a:extLst>
              <a:ext uri="{FF2B5EF4-FFF2-40B4-BE49-F238E27FC236}">
                <a16:creationId xmlns:a16="http://schemas.microsoft.com/office/drawing/2014/main" id="{514D087D-05B4-4D8D-B9F5-02BA1D237218}"/>
              </a:ext>
            </a:extLst>
          </p:cNvPr>
          <p:cNvCxnSpPr>
            <a:cxnSpLocks/>
            <a:stCxn id="33" idx="4"/>
            <a:endCxn id="30" idx="2"/>
          </p:cNvCxnSpPr>
          <p:nvPr/>
        </p:nvCxnSpPr>
        <p:spPr>
          <a:xfrm rot="16200000" flipH="1">
            <a:off x="4055650" y="351673"/>
            <a:ext cx="216933" cy="733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9" name="Connector: Curved 26">
            <a:extLst>
              <a:ext uri="{FF2B5EF4-FFF2-40B4-BE49-F238E27FC236}">
                <a16:creationId xmlns:a16="http://schemas.microsoft.com/office/drawing/2014/main" id="{EE535A0F-AC4C-4866-AFAE-355F710E1BF9}"/>
              </a:ext>
            </a:extLst>
          </p:cNvPr>
          <p:cNvCxnSpPr>
            <a:cxnSpLocks/>
            <a:stCxn id="30" idx="6"/>
            <a:endCxn id="25" idx="4"/>
          </p:cNvCxnSpPr>
          <p:nvPr/>
        </p:nvCxnSpPr>
        <p:spPr>
          <a:xfrm flipV="1">
            <a:off x="6076688" y="609915"/>
            <a:ext cx="793473" cy="21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F13FFC08-8484-44AF-9C94-F1776DE916FB}"/>
              </a:ext>
            </a:extLst>
          </p:cNvPr>
          <p:cNvSpPr/>
          <p:nvPr/>
        </p:nvSpPr>
        <p:spPr>
          <a:xfrm>
            <a:off x="4530826" y="544895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 err="1">
                <a:solidFill>
                  <a:schemeClr val="bg1"/>
                </a:solidFill>
              </a:rPr>
              <a:t>L.review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2767B666-193A-4458-90F5-28D68D2FF72E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50" b="1" i="1" kern="0" dirty="0" err="1">
                <a:solidFill>
                  <a:schemeClr val="bg1"/>
                </a:solidFill>
              </a:rPr>
              <a:t>P.statement</a:t>
            </a:r>
            <a:endParaRPr lang="en-US" sz="1250" b="1" i="1" dirty="0">
              <a:solidFill>
                <a:schemeClr val="bg1"/>
              </a:solidFill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C99317DE-10CF-45DE-BD7E-1E574F149384}"/>
              </a:ext>
            </a:extLst>
          </p:cNvPr>
          <p:cNvSpPr/>
          <p:nvPr/>
        </p:nvSpPr>
        <p:spPr>
          <a:xfrm>
            <a:off x="38767" y="85843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BCC5A56B-CF8D-456E-9942-186903BF509C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i="1" dirty="0">
                <a:solidFill>
                  <a:schemeClr val="bg1"/>
                </a:solidFill>
              </a:rPr>
              <a:t>Objectives</a:t>
            </a:r>
          </a:p>
        </p:txBody>
      </p:sp>
      <p:cxnSp>
        <p:nvCxnSpPr>
          <p:cNvPr id="34" name="Connector: Curved 26">
            <a:extLst>
              <a:ext uri="{FF2B5EF4-FFF2-40B4-BE49-F238E27FC236}">
                <a16:creationId xmlns:a16="http://schemas.microsoft.com/office/drawing/2014/main" id="{60C46DBA-2634-4C5F-B62A-A0573CFB0E25}"/>
              </a:ext>
            </a:extLst>
          </p:cNvPr>
          <p:cNvCxnSpPr>
            <a:cxnSpLocks/>
            <a:stCxn id="25" idx="4"/>
            <a:endCxn id="39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D106AFAA-51D9-47B4-9112-377E1B6CA7BC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Conclusion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95A5205A-A3DE-4A4A-BC16-5091EF690C2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8981D414-C6F4-49C1-9F2E-5C827AB5CE2C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300" b="1" i="1" dirty="0">
                <a:solidFill>
                  <a:schemeClr val="bg1"/>
                </a:solidFill>
              </a:rPr>
              <a:t>References </a:t>
            </a:r>
          </a:p>
        </p:txBody>
      </p:sp>
      <p:cxnSp>
        <p:nvCxnSpPr>
          <p:cNvPr id="38" name="Connector: Curved 26">
            <a:extLst>
              <a:ext uri="{FF2B5EF4-FFF2-40B4-BE49-F238E27FC236}">
                <a16:creationId xmlns:a16="http://schemas.microsoft.com/office/drawing/2014/main" id="{3EBAEEAE-6E4E-4665-802D-311AA96D231C}"/>
              </a:ext>
            </a:extLst>
          </p:cNvPr>
          <p:cNvCxnSpPr>
            <a:cxnSpLocks/>
            <a:stCxn id="35" idx="4"/>
            <a:endCxn id="37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3A9B8472-AAF6-4A8D-952E-40633A615820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</a:rPr>
              <a:t>Results</a:t>
            </a:r>
            <a:endParaRPr lang="en-US" sz="1500" b="1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2814" y="2678416"/>
                <a:ext cx="5562357" cy="80906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ar-SA" sz="2400" b="1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S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ar-SA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𝟕𝟕𝟓𝟖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𝟐𝟔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𝟎𝟗</m:t>
                              </m:r>
                            </m:e>
                          </m:d>
                        </m:num>
                        <m:den>
                          <m:r>
                            <a:rPr lang="ar-SA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ar-SA" sz="2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SA" sz="2400" b="1" i="0">
                              <a:latin typeface="Cambria Math" panose="02040503050406030204" pitchFamily="18" charset="0"/>
                            </a:rPr>
                            <m:t>𝟎𝟓𝟏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4" y="2678416"/>
                <a:ext cx="5562357" cy="8090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1435888"/>
            <a:ext cx="12192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/>
              <a:t>Results</a:t>
            </a:r>
            <a:endParaRPr lang="ar-SA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7364" y="4003525"/>
                <a:ext cx="4579341" cy="225395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253426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6221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𝑆𝑇𝐵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ul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= N * RF = N * 0.2036 = 51597.66026 STB</a:t>
                </a:r>
                <a:endParaRPr lang="en-US" sz="24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Porosity and water saturation from IP software.</a:t>
                </a:r>
                <a:endParaRPr lang="en-US" sz="24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64" y="4003525"/>
                <a:ext cx="4579341" cy="2253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71390" y="2678416"/>
                <a:ext cx="5562357" cy="80906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ar-SA" sz="2400" b="1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S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ar-SA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𝟕𝟕𝟓𝟖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𝟐𝟔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SA" sz="2400" b="1" i="0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e>
                          </m:d>
                        </m:num>
                        <m:den>
                          <m:r>
                            <a:rPr lang="ar-SA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ar-SA" sz="2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SA" sz="2400" b="1" i="0">
                              <a:latin typeface="Cambria Math" panose="02040503050406030204" pitchFamily="18" charset="0"/>
                            </a:rPr>
                            <m:t>𝟎𝟓𝟏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390" y="2678416"/>
                <a:ext cx="5562357" cy="809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757655" y="4003525"/>
                <a:ext cx="4660050" cy="316631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252382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2816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𝑆𝑇𝐵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ul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= N * RF = N * 0.2036 = 51385.03253 STB</a:t>
                </a:r>
                <a:endParaRPr lang="en-US" sz="24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(Water saturation from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archie's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equation, porosity from neutron-density combination)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655" y="4003525"/>
                <a:ext cx="4660050" cy="31663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4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31AAC600-3BF1-477F-9B79-7CDE887A69E0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Methodology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cxnSp>
        <p:nvCxnSpPr>
          <p:cNvPr id="58" name="Connector: Curved 23">
            <a:extLst>
              <a:ext uri="{FF2B5EF4-FFF2-40B4-BE49-F238E27FC236}">
                <a16:creationId xmlns:a16="http://schemas.microsoft.com/office/drawing/2014/main" id="{DDCAA18D-65A5-4A38-A09E-CF153D3A952D}"/>
              </a:ext>
            </a:extLst>
          </p:cNvPr>
          <p:cNvCxnSpPr>
            <a:cxnSpLocks/>
            <a:stCxn id="64" idx="4"/>
            <a:endCxn id="63" idx="2"/>
          </p:cNvCxnSpPr>
          <p:nvPr/>
        </p:nvCxnSpPr>
        <p:spPr>
          <a:xfrm rot="16200000" flipH="1">
            <a:off x="996499" y="377891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59" name="Connector: Curved 24">
            <a:extLst>
              <a:ext uri="{FF2B5EF4-FFF2-40B4-BE49-F238E27FC236}">
                <a16:creationId xmlns:a16="http://schemas.microsoft.com/office/drawing/2014/main" id="{63916233-8624-4F31-BA4C-B720E20656F0}"/>
              </a:ext>
            </a:extLst>
          </p:cNvPr>
          <p:cNvCxnSpPr>
            <a:cxnSpLocks/>
            <a:endCxn id="65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60" name="Connector: Curved 25">
            <a:extLst>
              <a:ext uri="{FF2B5EF4-FFF2-40B4-BE49-F238E27FC236}">
                <a16:creationId xmlns:a16="http://schemas.microsoft.com/office/drawing/2014/main" id="{0C1FB61F-E3E2-48B5-9AB7-8634802EC6BD}"/>
              </a:ext>
            </a:extLst>
          </p:cNvPr>
          <p:cNvCxnSpPr>
            <a:cxnSpLocks/>
            <a:stCxn id="65" idx="4"/>
            <a:endCxn id="62" idx="2"/>
          </p:cNvCxnSpPr>
          <p:nvPr/>
        </p:nvCxnSpPr>
        <p:spPr>
          <a:xfrm rot="16200000" flipH="1">
            <a:off x="4055650" y="351673"/>
            <a:ext cx="216933" cy="733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61" name="Connector: Curved 26">
            <a:extLst>
              <a:ext uri="{FF2B5EF4-FFF2-40B4-BE49-F238E27FC236}">
                <a16:creationId xmlns:a16="http://schemas.microsoft.com/office/drawing/2014/main" id="{9E2BCCA6-B039-4F95-A88D-CD847BA336C8}"/>
              </a:ext>
            </a:extLst>
          </p:cNvPr>
          <p:cNvCxnSpPr>
            <a:cxnSpLocks/>
            <a:stCxn id="62" idx="6"/>
            <a:endCxn id="57" idx="4"/>
          </p:cNvCxnSpPr>
          <p:nvPr/>
        </p:nvCxnSpPr>
        <p:spPr>
          <a:xfrm flipV="1">
            <a:off x="6076688" y="609915"/>
            <a:ext cx="793473" cy="21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00F69045-A39E-49C7-912C-7D5D6F501912}"/>
              </a:ext>
            </a:extLst>
          </p:cNvPr>
          <p:cNvSpPr/>
          <p:nvPr/>
        </p:nvSpPr>
        <p:spPr>
          <a:xfrm>
            <a:off x="4530826" y="544895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 err="1">
                <a:solidFill>
                  <a:schemeClr val="bg1"/>
                </a:solidFill>
              </a:rPr>
              <a:t>L.review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4E800BE9-C14B-4688-AA92-30AF3FF3C79F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50" b="1" i="1" kern="0" dirty="0" err="1">
                <a:solidFill>
                  <a:schemeClr val="bg1"/>
                </a:solidFill>
              </a:rPr>
              <a:t>P.statement</a:t>
            </a:r>
            <a:endParaRPr lang="en-US" sz="1250" b="1" i="1" dirty="0">
              <a:solidFill>
                <a:schemeClr val="bg1"/>
              </a:solidFill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F107EA2-FB81-4C8B-966B-3CA365EF00E2}"/>
              </a:ext>
            </a:extLst>
          </p:cNvPr>
          <p:cNvSpPr/>
          <p:nvPr/>
        </p:nvSpPr>
        <p:spPr>
          <a:xfrm>
            <a:off x="38767" y="85843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F25F4BE9-2FB2-4D6B-872E-D6C01CA792A3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i="1" dirty="0">
                <a:solidFill>
                  <a:schemeClr val="bg1"/>
                </a:solidFill>
              </a:rPr>
              <a:t>Objectives</a:t>
            </a:r>
          </a:p>
        </p:txBody>
      </p:sp>
      <p:cxnSp>
        <p:nvCxnSpPr>
          <p:cNvPr id="66" name="Connector: Curved 26">
            <a:extLst>
              <a:ext uri="{FF2B5EF4-FFF2-40B4-BE49-F238E27FC236}">
                <a16:creationId xmlns:a16="http://schemas.microsoft.com/office/drawing/2014/main" id="{3AB3C6E5-3072-4C8A-90BA-9275848B0883}"/>
              </a:ext>
            </a:extLst>
          </p:cNvPr>
          <p:cNvCxnSpPr>
            <a:cxnSpLocks/>
            <a:stCxn id="57" idx="4"/>
            <a:endCxn id="71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645F2623-DFB5-44F7-84B2-E2CB2AC2B2D9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Conclusion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812FA789-B4BE-44C6-BC8D-601DA5C0B27D}"/>
              </a:ext>
            </a:extLst>
          </p:cNvPr>
          <p:cNvCxnSpPr>
            <a:cxnSpLocks/>
            <a:endCxn id="67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C3746BB3-39C4-4CE5-B0FF-3240AAE18FB9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300" b="1" i="1" dirty="0">
                <a:solidFill>
                  <a:schemeClr val="bg1"/>
                </a:solidFill>
              </a:rPr>
              <a:t>References </a:t>
            </a:r>
          </a:p>
        </p:txBody>
      </p:sp>
      <p:cxnSp>
        <p:nvCxnSpPr>
          <p:cNvPr id="70" name="Connector: Curved 26">
            <a:extLst>
              <a:ext uri="{FF2B5EF4-FFF2-40B4-BE49-F238E27FC236}">
                <a16:creationId xmlns:a16="http://schemas.microsoft.com/office/drawing/2014/main" id="{7DCF492F-9014-4A0C-9B22-267BF9F768A6}"/>
              </a:ext>
            </a:extLst>
          </p:cNvPr>
          <p:cNvCxnSpPr>
            <a:cxnSpLocks/>
            <a:stCxn id="67" idx="4"/>
            <a:endCxn id="69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EA4754C7-EE07-4B7F-99D9-5AB7C04E1919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Results</a:t>
            </a:r>
            <a:endParaRPr lang="en-US" sz="1500" b="1" i="1" dirty="0">
              <a:solidFill>
                <a:schemeClr val="bg1"/>
              </a:solidFill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51E1A061-F46A-432D-A276-39EDF8E55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8904" y="2191672"/>
                <a:ext cx="10688331" cy="4487382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ea typeface="SimSun" panose="02010600030101010101" pitchFamily="2" charset="-122"/>
                    <a:cs typeface="Arial" panose="020B0604020202020204" pitchFamily="34" charset="0"/>
                  </a:rPr>
                  <a:t>These </a:t>
                </a:r>
                <a:r>
                  <a:rPr lang="en-US" sz="2000" b="1" dirty="0">
                    <a:ea typeface="SimSun" panose="02010600030101010101" pitchFamily="2" charset="-122"/>
                    <a:cs typeface="Arial" panose="020B0604020202020204" pitchFamily="34" charset="0"/>
                  </a:rPr>
                  <a:t>results were obtained from the Jake oil field, which is located on the Western Escarpment of the Fula </a:t>
                </a:r>
                <a:r>
                  <a:rPr lang="en-US" sz="2000" b="1" dirty="0" err="1">
                    <a:ea typeface="SimSun" panose="02010600030101010101" pitchFamily="2" charset="-122"/>
                    <a:cs typeface="Arial" panose="020B0604020202020204" pitchFamily="34" charset="0"/>
                  </a:rPr>
                  <a:t>Subbasin</a:t>
                </a:r>
                <a:r>
                  <a:rPr lang="en-US" sz="2000" b="1" dirty="0">
                    <a:ea typeface="SimSun" panose="02010600030101010101" pitchFamily="2" charset="-122"/>
                    <a:cs typeface="Arial" panose="020B0604020202020204" pitchFamily="34" charset="0"/>
                  </a:rPr>
                  <a:t> of the </a:t>
                </a:r>
                <a:r>
                  <a:rPr lang="en-US" sz="2000" b="1" dirty="0" err="1">
                    <a:ea typeface="SimSun" panose="02010600030101010101" pitchFamily="2" charset="-122"/>
                    <a:cs typeface="Arial" panose="020B0604020202020204" pitchFamily="34" charset="0"/>
                  </a:rPr>
                  <a:t>Muglad</a:t>
                </a:r>
                <a:r>
                  <a:rPr lang="en-US" sz="2000" b="1" dirty="0">
                    <a:ea typeface="SimSun" panose="02010600030101010101" pitchFamily="2" charset="-122"/>
                    <a:cs typeface="Arial" panose="020B0604020202020204" pitchFamily="34" charset="0"/>
                  </a:rPr>
                  <a:t> Basin.</a:t>
                </a:r>
                <a:endParaRPr lang="en-US" sz="2000" b="1" dirty="0">
                  <a:effectLst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ea typeface="SimSu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US" sz="2000" b="1" dirty="0" smtClean="0">
                  <a:effectLst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ea typeface="SimSun" panose="02010600030101010101" pitchFamily="2" charset="-122"/>
                    <a:cs typeface="Arial" panose="020B0604020202020204" pitchFamily="34" charset="0"/>
                  </a:rPr>
                  <a:t>The latent oil reserve equal 253426.6221 STB</a:t>
                </a:r>
                <a:endParaRPr lang="en-US" sz="2000" b="1" dirty="0" smtClean="0">
                  <a:effectLst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ea typeface="SimSun" panose="02010600030101010101" pitchFamily="2" charset="-122"/>
                    <a:cs typeface="Arial" panose="020B0604020202020204" pitchFamily="34" charset="0"/>
                  </a:rPr>
                  <a:t>The </a:t>
                </a:r>
                <a:r>
                  <a:rPr lang="en-US" sz="2000" b="1" dirty="0">
                    <a:ea typeface="SimSun" panose="02010600030101010101" pitchFamily="2" charset="-122"/>
                    <a:cs typeface="Arial" panose="020B0604020202020204" pitchFamily="34" charset="0"/>
                  </a:rPr>
                  <a:t>recoverable oil reserve equal 51597.66026 STB</a:t>
                </a:r>
                <a:endParaRPr lang="en-US" sz="2000" b="1" dirty="0">
                  <a:effectLst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ea typeface="SimSun" panose="02010600030101010101" pitchFamily="2" charset="-122"/>
                    <a:cs typeface="Arial" panose="020B0604020202020204" pitchFamily="34" charset="0"/>
                  </a:rPr>
                  <a:t>(Porosity and water saturation from IP software)</a:t>
                </a:r>
                <a:endParaRPr lang="en-US" sz="2000" b="1" dirty="0">
                  <a:effectLst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ea typeface="SimSu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US" sz="2000" b="1" dirty="0" smtClean="0">
                  <a:effectLst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ea typeface="SimSun" panose="02010600030101010101" pitchFamily="2" charset="-122"/>
                    <a:cs typeface="Arial" panose="020B0604020202020204" pitchFamily="34" charset="0"/>
                  </a:rPr>
                  <a:t>The latent oil reserve equal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𝟐𝟓𝟐𝟑𝟖𝟐</m:t>
                    </m:r>
                    <m:r>
                      <a:rPr lang="en-US" sz="2000" b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𝟐𝟖𝟏𝟔</m:t>
                    </m:r>
                    <m:r>
                      <a:rPr lang="en-US" sz="2000" b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𝑺𝑻𝑩</m:t>
                    </m:r>
                  </m:oMath>
                </a14:m>
                <a:endParaRPr lang="en-US" sz="2000" b="1" dirty="0">
                  <a:effectLst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ea typeface="SimSun" panose="02010600030101010101" pitchFamily="2" charset="-122"/>
                    <a:cs typeface="Arial" panose="020B0604020202020204" pitchFamily="34" charset="0"/>
                  </a:rPr>
                  <a:t> The recoverable oil reserve equal 51385.03253 STB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 smtClean="0">
                    <a:ea typeface="SimSun" panose="02010600030101010101" pitchFamily="2" charset="-122"/>
                    <a:cs typeface="Arial" panose="020B0604020202020204" pitchFamily="34" charset="0"/>
                  </a:rPr>
                  <a:t>(Water saturation from </a:t>
                </a:r>
                <a:r>
                  <a:rPr lang="en-US" sz="2000" b="1" dirty="0" err="1" smtClean="0">
                    <a:ea typeface="SimSun" panose="02010600030101010101" pitchFamily="2" charset="-122"/>
                    <a:cs typeface="Arial" panose="020B0604020202020204" pitchFamily="34" charset="0"/>
                  </a:rPr>
                  <a:t>archie's</a:t>
                </a:r>
                <a:r>
                  <a:rPr lang="en-US" sz="2000" b="1" dirty="0" smtClean="0">
                    <a:ea typeface="SimSun" panose="02010600030101010101" pitchFamily="2" charset="-122"/>
                    <a:cs typeface="Arial" panose="020B0604020202020204" pitchFamily="34" charset="0"/>
                  </a:rPr>
                  <a:t> equation, porosity from neutron-density combination)</a:t>
                </a:r>
                <a:endParaRPr lang="en-US" sz="2000" b="1" dirty="0"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04" y="2191672"/>
                <a:ext cx="10688331" cy="44873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1438515"/>
            <a:ext cx="12192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dirty="0" smtClean="0">
                <a:ea typeface="SimSun" panose="02010600030101010101" pitchFamily="2" charset="-122"/>
                <a:cs typeface="Arial" panose="020B0604020202020204" pitchFamily="34" charset="0"/>
              </a:rPr>
              <a:t>Conclusions</a:t>
            </a:r>
            <a:endParaRPr lang="en-US" sz="2800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14E9F7D-D020-446C-B475-79F7774D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0818" y="792406"/>
            <a:ext cx="7652825" cy="61394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B67875-1E99-40A7-9426-A8538F878461}"/>
              </a:ext>
            </a:extLst>
          </p:cNvPr>
          <p:cNvSpPr/>
          <p:nvPr/>
        </p:nvSpPr>
        <p:spPr>
          <a:xfrm>
            <a:off x="428864" y="2972269"/>
            <a:ext cx="3162483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Outlines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A9D3D-75B3-4870-9A01-3DE04DE2ABF7}"/>
              </a:ext>
            </a:extLst>
          </p:cNvPr>
          <p:cNvSpPr txBox="1"/>
          <p:nvPr/>
        </p:nvSpPr>
        <p:spPr>
          <a:xfrm>
            <a:off x="7316948" y="2098529"/>
            <a:ext cx="3357155" cy="6001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18E06-2690-4BF3-98CD-93C2A151C5F2}"/>
              </a:ext>
            </a:extLst>
          </p:cNvPr>
          <p:cNvSpPr txBox="1"/>
          <p:nvPr/>
        </p:nvSpPr>
        <p:spPr>
          <a:xfrm>
            <a:off x="7254379" y="2566167"/>
            <a:ext cx="3100254" cy="5393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kern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en-US" sz="220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78E10-B36E-44CA-A03A-7503CE1F726A}"/>
              </a:ext>
            </a:extLst>
          </p:cNvPr>
          <p:cNvSpPr txBox="1"/>
          <p:nvPr/>
        </p:nvSpPr>
        <p:spPr>
          <a:xfrm>
            <a:off x="7316948" y="4165556"/>
            <a:ext cx="3100254" cy="6001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220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E3BB4D-EBC9-46B6-AA97-499239993E6C}"/>
              </a:ext>
            </a:extLst>
          </p:cNvPr>
          <p:cNvSpPr txBox="1"/>
          <p:nvPr/>
        </p:nvSpPr>
        <p:spPr>
          <a:xfrm>
            <a:off x="7240378" y="3159311"/>
            <a:ext cx="3100254" cy="6001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project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8E8B0-2FB5-492E-8329-874452DDE24D}"/>
              </a:ext>
            </a:extLst>
          </p:cNvPr>
          <p:cNvSpPr txBox="1"/>
          <p:nvPr/>
        </p:nvSpPr>
        <p:spPr>
          <a:xfrm>
            <a:off x="7290276" y="3680156"/>
            <a:ext cx="2613379" cy="6001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79A57D-6F6C-4272-9A5B-3569A34DD703}"/>
              </a:ext>
            </a:extLst>
          </p:cNvPr>
          <p:cNvCxnSpPr>
            <a:cxnSpLocks/>
          </p:cNvCxnSpPr>
          <p:nvPr/>
        </p:nvCxnSpPr>
        <p:spPr>
          <a:xfrm flipH="1">
            <a:off x="7372941" y="2540528"/>
            <a:ext cx="1848301" cy="0"/>
          </a:xfrm>
          <a:prstGeom prst="lin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0990DB-D92B-4D4E-AFA4-830D783BEED2}"/>
              </a:ext>
            </a:extLst>
          </p:cNvPr>
          <p:cNvCxnSpPr>
            <a:cxnSpLocks/>
          </p:cNvCxnSpPr>
          <p:nvPr/>
        </p:nvCxnSpPr>
        <p:spPr>
          <a:xfrm flipH="1">
            <a:off x="7353063" y="3047472"/>
            <a:ext cx="1848301" cy="0"/>
          </a:xfrm>
          <a:prstGeom prst="lin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8D8263-90BA-4064-ACC4-5BF7B5E498C2}"/>
              </a:ext>
            </a:extLst>
          </p:cNvPr>
          <p:cNvCxnSpPr>
            <a:cxnSpLocks/>
          </p:cNvCxnSpPr>
          <p:nvPr/>
        </p:nvCxnSpPr>
        <p:spPr>
          <a:xfrm flipH="1">
            <a:off x="7353065" y="3602433"/>
            <a:ext cx="1848301" cy="0"/>
          </a:xfrm>
          <a:prstGeom prst="lin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79E18D-53DE-4D15-A86E-DEA15E5EA4ED}"/>
              </a:ext>
            </a:extLst>
          </p:cNvPr>
          <p:cNvCxnSpPr>
            <a:cxnSpLocks/>
          </p:cNvCxnSpPr>
          <p:nvPr/>
        </p:nvCxnSpPr>
        <p:spPr>
          <a:xfrm flipH="1">
            <a:off x="7379566" y="4144140"/>
            <a:ext cx="1848301" cy="0"/>
          </a:xfrm>
          <a:prstGeom prst="lin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5EEE53-46A5-459B-8825-9C2640714A97}"/>
              </a:ext>
            </a:extLst>
          </p:cNvPr>
          <p:cNvCxnSpPr>
            <a:cxnSpLocks/>
          </p:cNvCxnSpPr>
          <p:nvPr/>
        </p:nvCxnSpPr>
        <p:spPr>
          <a:xfrm flipH="1">
            <a:off x="7362435" y="4612734"/>
            <a:ext cx="1848301" cy="0"/>
          </a:xfrm>
          <a:prstGeom prst="lin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5EEE53-46A5-459B-8825-9C2640714A97}"/>
              </a:ext>
            </a:extLst>
          </p:cNvPr>
          <p:cNvCxnSpPr>
            <a:cxnSpLocks/>
          </p:cNvCxnSpPr>
          <p:nvPr/>
        </p:nvCxnSpPr>
        <p:spPr>
          <a:xfrm flipH="1">
            <a:off x="7379566" y="5157256"/>
            <a:ext cx="1848301" cy="0"/>
          </a:xfrm>
          <a:prstGeom prst="lin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5EEE53-46A5-459B-8825-9C2640714A97}"/>
              </a:ext>
            </a:extLst>
          </p:cNvPr>
          <p:cNvCxnSpPr>
            <a:cxnSpLocks/>
          </p:cNvCxnSpPr>
          <p:nvPr/>
        </p:nvCxnSpPr>
        <p:spPr>
          <a:xfrm flipH="1">
            <a:off x="7395122" y="5683798"/>
            <a:ext cx="1848301" cy="0"/>
          </a:xfrm>
          <a:prstGeom prst="lin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cxnSp>
      <p:sp>
        <p:nvSpPr>
          <p:cNvPr id="2" name="Rectangle 1"/>
          <p:cNvSpPr/>
          <p:nvPr/>
        </p:nvSpPr>
        <p:spPr>
          <a:xfrm>
            <a:off x="7323294" y="4805048"/>
            <a:ext cx="2735044" cy="4308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40378" y="5321110"/>
            <a:ext cx="3850734" cy="4308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</a:t>
            </a:r>
            <a:r>
              <a:rPr lang="en-US" sz="22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sz="220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5E13D-C0FF-4B4F-AC6B-C1ED838F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459" y="6303963"/>
            <a:ext cx="574343" cy="2604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fld id="{EBC10836-D408-41A0-BF56-DA0ED44965F4}" type="slidenum">
              <a:rPr lang="en-US" sz="2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48D8EF-DA48-453B-A98F-D7E2C6393562}"/>
              </a:ext>
            </a:extLst>
          </p:cNvPr>
          <p:cNvSpPr/>
          <p:nvPr/>
        </p:nvSpPr>
        <p:spPr>
          <a:xfrm>
            <a:off x="7254204" y="5801696"/>
            <a:ext cx="1436612" cy="4308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9EF55E-00CE-4940-B298-C69A93E7EB4B}"/>
              </a:ext>
            </a:extLst>
          </p:cNvPr>
          <p:cNvCxnSpPr>
            <a:cxnSpLocks/>
          </p:cNvCxnSpPr>
          <p:nvPr/>
        </p:nvCxnSpPr>
        <p:spPr>
          <a:xfrm flipH="1">
            <a:off x="7391288" y="6153473"/>
            <a:ext cx="1848301" cy="0"/>
          </a:xfrm>
          <a:prstGeom prst="lin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186431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5" grpId="0"/>
      <p:bldP spid="2" grpId="0"/>
      <p:bldP spid="26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31AAC600-3BF1-477F-9B79-7CDE887A69E0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Methodology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cxnSp>
        <p:nvCxnSpPr>
          <p:cNvPr id="58" name="Connector: Curved 23">
            <a:extLst>
              <a:ext uri="{FF2B5EF4-FFF2-40B4-BE49-F238E27FC236}">
                <a16:creationId xmlns:a16="http://schemas.microsoft.com/office/drawing/2014/main" id="{DDCAA18D-65A5-4A38-A09E-CF153D3A952D}"/>
              </a:ext>
            </a:extLst>
          </p:cNvPr>
          <p:cNvCxnSpPr>
            <a:cxnSpLocks/>
            <a:stCxn id="64" idx="4"/>
            <a:endCxn id="63" idx="2"/>
          </p:cNvCxnSpPr>
          <p:nvPr/>
        </p:nvCxnSpPr>
        <p:spPr>
          <a:xfrm rot="16200000" flipH="1">
            <a:off x="996499" y="377891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59" name="Connector: Curved 24">
            <a:extLst>
              <a:ext uri="{FF2B5EF4-FFF2-40B4-BE49-F238E27FC236}">
                <a16:creationId xmlns:a16="http://schemas.microsoft.com/office/drawing/2014/main" id="{63916233-8624-4F31-BA4C-B720E20656F0}"/>
              </a:ext>
            </a:extLst>
          </p:cNvPr>
          <p:cNvCxnSpPr>
            <a:cxnSpLocks/>
            <a:endCxn id="65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60" name="Connector: Curved 25">
            <a:extLst>
              <a:ext uri="{FF2B5EF4-FFF2-40B4-BE49-F238E27FC236}">
                <a16:creationId xmlns:a16="http://schemas.microsoft.com/office/drawing/2014/main" id="{0C1FB61F-E3E2-48B5-9AB7-8634802EC6BD}"/>
              </a:ext>
            </a:extLst>
          </p:cNvPr>
          <p:cNvCxnSpPr>
            <a:cxnSpLocks/>
            <a:stCxn id="65" idx="4"/>
            <a:endCxn id="62" idx="2"/>
          </p:cNvCxnSpPr>
          <p:nvPr/>
        </p:nvCxnSpPr>
        <p:spPr>
          <a:xfrm rot="16200000" flipH="1">
            <a:off x="4055650" y="351673"/>
            <a:ext cx="216933" cy="733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61" name="Connector: Curved 26">
            <a:extLst>
              <a:ext uri="{FF2B5EF4-FFF2-40B4-BE49-F238E27FC236}">
                <a16:creationId xmlns:a16="http://schemas.microsoft.com/office/drawing/2014/main" id="{9E2BCCA6-B039-4F95-A88D-CD847BA336C8}"/>
              </a:ext>
            </a:extLst>
          </p:cNvPr>
          <p:cNvCxnSpPr>
            <a:cxnSpLocks/>
            <a:stCxn id="62" idx="6"/>
            <a:endCxn id="57" idx="4"/>
          </p:cNvCxnSpPr>
          <p:nvPr/>
        </p:nvCxnSpPr>
        <p:spPr>
          <a:xfrm flipV="1">
            <a:off x="6076688" y="609915"/>
            <a:ext cx="793473" cy="21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00F69045-A39E-49C7-912C-7D5D6F501912}"/>
              </a:ext>
            </a:extLst>
          </p:cNvPr>
          <p:cNvSpPr/>
          <p:nvPr/>
        </p:nvSpPr>
        <p:spPr>
          <a:xfrm>
            <a:off x="4530826" y="544895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 err="1">
                <a:solidFill>
                  <a:schemeClr val="bg1"/>
                </a:solidFill>
              </a:rPr>
              <a:t>L.review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4E800BE9-C14B-4688-AA92-30AF3FF3C79F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50" b="1" i="1" kern="0" dirty="0" err="1">
                <a:solidFill>
                  <a:schemeClr val="bg1"/>
                </a:solidFill>
              </a:rPr>
              <a:t>P.statement</a:t>
            </a:r>
            <a:endParaRPr lang="en-US" sz="1250" b="1" i="1" dirty="0">
              <a:solidFill>
                <a:schemeClr val="bg1"/>
              </a:solidFill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F107EA2-FB81-4C8B-966B-3CA365EF00E2}"/>
              </a:ext>
            </a:extLst>
          </p:cNvPr>
          <p:cNvSpPr/>
          <p:nvPr/>
        </p:nvSpPr>
        <p:spPr>
          <a:xfrm>
            <a:off x="38767" y="85843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F25F4BE9-2FB2-4D6B-872E-D6C01CA792A3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i="1" dirty="0">
                <a:solidFill>
                  <a:schemeClr val="bg1"/>
                </a:solidFill>
              </a:rPr>
              <a:t>Objectives</a:t>
            </a:r>
          </a:p>
        </p:txBody>
      </p:sp>
      <p:cxnSp>
        <p:nvCxnSpPr>
          <p:cNvPr id="66" name="Connector: Curved 26">
            <a:extLst>
              <a:ext uri="{FF2B5EF4-FFF2-40B4-BE49-F238E27FC236}">
                <a16:creationId xmlns:a16="http://schemas.microsoft.com/office/drawing/2014/main" id="{3AB3C6E5-3072-4C8A-90BA-9275848B0883}"/>
              </a:ext>
            </a:extLst>
          </p:cNvPr>
          <p:cNvCxnSpPr>
            <a:cxnSpLocks/>
            <a:stCxn id="57" idx="4"/>
            <a:endCxn id="71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645F2623-DFB5-44F7-84B2-E2CB2AC2B2D9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Conclusion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812FA789-B4BE-44C6-BC8D-601DA5C0B27D}"/>
              </a:ext>
            </a:extLst>
          </p:cNvPr>
          <p:cNvCxnSpPr>
            <a:cxnSpLocks/>
            <a:endCxn id="67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C3746BB3-39C4-4CE5-B0FF-3240AAE18FB9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300" b="1" i="1" dirty="0">
                <a:solidFill>
                  <a:schemeClr val="bg1"/>
                </a:solidFill>
              </a:rPr>
              <a:t>References </a:t>
            </a:r>
          </a:p>
        </p:txBody>
      </p:sp>
      <p:cxnSp>
        <p:nvCxnSpPr>
          <p:cNvPr id="70" name="Connector: Curved 26">
            <a:extLst>
              <a:ext uri="{FF2B5EF4-FFF2-40B4-BE49-F238E27FC236}">
                <a16:creationId xmlns:a16="http://schemas.microsoft.com/office/drawing/2014/main" id="{7DCF492F-9014-4A0C-9B22-267BF9F768A6}"/>
              </a:ext>
            </a:extLst>
          </p:cNvPr>
          <p:cNvCxnSpPr>
            <a:cxnSpLocks/>
            <a:stCxn id="67" idx="4"/>
            <a:endCxn id="69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EA4754C7-EE07-4B7F-99D9-5AB7C04E1919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Results</a:t>
            </a:r>
            <a:endParaRPr lang="en-US" sz="1500" b="1" i="1" dirty="0">
              <a:solidFill>
                <a:schemeClr val="bg1"/>
              </a:solidFill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51E1A061-F46A-432D-A276-39EDF8E55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4081" y="2594912"/>
            <a:ext cx="9539352" cy="372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57200" indent="-457200" algn="l">
              <a:spcAft>
                <a:spcPts val="800"/>
              </a:spcAft>
              <a:buFont typeface="+mj-lt"/>
              <a:buAutoNum type="arabicParenR"/>
            </a:pPr>
            <a:r>
              <a:rPr lang="en-US" sz="2400" b="1" dirty="0" smtClean="0">
                <a:ea typeface="SimSun" panose="02010600030101010101" pitchFamily="2" charset="-122"/>
                <a:cs typeface="Arial" panose="020B0604020202020204" pitchFamily="34" charset="0"/>
              </a:rPr>
              <a:t> We recommend to provide all information about this field, to get more accurate.</a:t>
            </a:r>
          </a:p>
          <a:p>
            <a:pPr marL="457200" indent="-457200" algn="l">
              <a:spcAft>
                <a:spcPts val="800"/>
              </a:spcAft>
              <a:buFont typeface="+mj-lt"/>
              <a:buAutoNum type="arabicParenR"/>
            </a:pPr>
            <a:r>
              <a:rPr lang="en-US" sz="2400" b="1" dirty="0" err="1" smtClean="0">
                <a:ea typeface="SimSun" panose="02010600030101010101" pitchFamily="2" charset="-122"/>
                <a:cs typeface="Arial" panose="020B0604020202020204" pitchFamily="34" charset="0"/>
              </a:rPr>
              <a:t>Dicline</a:t>
            </a:r>
            <a:r>
              <a:rPr lang="en-US" sz="2400" b="1" dirty="0" smtClean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>
                <a:ea typeface="SimSun" panose="02010600030101010101" pitchFamily="2" charset="-122"/>
                <a:cs typeface="Arial" panose="020B0604020202020204" pitchFamily="34" charset="0"/>
              </a:rPr>
              <a:t>carve analysis one of the must approved way, so we recommend to use </a:t>
            </a:r>
            <a:r>
              <a:rPr lang="en-US" sz="2400" b="1" dirty="0" err="1">
                <a:ea typeface="SimSun" panose="02010600030101010101" pitchFamily="2" charset="-122"/>
                <a:cs typeface="Arial" panose="020B0604020202020204" pitchFamily="34" charset="0"/>
              </a:rPr>
              <a:t>dicline</a:t>
            </a:r>
            <a:r>
              <a:rPr lang="en-US" sz="2400" b="1" dirty="0">
                <a:ea typeface="SimSun" panose="02010600030101010101" pitchFamily="2" charset="-122"/>
                <a:cs typeface="Arial" panose="020B0604020202020204" pitchFamily="34" charset="0"/>
              </a:rPr>
              <a:t> carve analysis method, to get more accurate. </a:t>
            </a:r>
          </a:p>
          <a:p>
            <a:pPr marL="457200" indent="-457200" algn="l">
              <a:spcAft>
                <a:spcPts val="800"/>
              </a:spcAft>
              <a:buFont typeface="+mj-lt"/>
              <a:buAutoNum type="arabicParenR"/>
            </a:pPr>
            <a:r>
              <a:rPr lang="en-US" sz="2400" b="1" dirty="0">
                <a:ea typeface="SimSun" panose="02010600030101010101" pitchFamily="2" charset="-122"/>
                <a:cs typeface="Arial" panose="020B0604020202020204" pitchFamily="34" charset="0"/>
              </a:rPr>
              <a:t>The IP program is effective and fast for a precise result of accounts in less time as possible.</a:t>
            </a:r>
          </a:p>
          <a:p>
            <a:pPr marL="457200" indent="-457200" algn="l">
              <a:spcAft>
                <a:spcPts val="800"/>
              </a:spcAft>
              <a:buFont typeface="+mj-lt"/>
              <a:buAutoNum type="arabicParenR"/>
            </a:pPr>
            <a:r>
              <a:rPr lang="en-US" sz="2400" b="1" dirty="0">
                <a:ea typeface="SimSun" panose="02010600030101010101" pitchFamily="2" charset="-122"/>
                <a:cs typeface="Arial" panose="020B0604020202020204" pitchFamily="34" charset="0"/>
              </a:rPr>
              <a:t>The ArcMap program can be relied entirely in the area calculation.</a:t>
            </a:r>
            <a:endParaRPr lang="en-US" sz="2400" b="1" dirty="0"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54577"/>
            <a:ext cx="12192000" cy="5783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ea typeface="SimSun" panose="02010600030101010101" pitchFamily="2" charset="-122"/>
                <a:cs typeface="Arial" panose="020B0604020202020204" pitchFamily="34" charset="0"/>
              </a:rPr>
              <a:t>Recommendations</a:t>
            </a:r>
            <a:endParaRPr lang="en-US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31AAC600-3BF1-477F-9B79-7CDE887A69E0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Methodology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cxnSp>
        <p:nvCxnSpPr>
          <p:cNvPr id="58" name="Connector: Curved 23">
            <a:extLst>
              <a:ext uri="{FF2B5EF4-FFF2-40B4-BE49-F238E27FC236}">
                <a16:creationId xmlns:a16="http://schemas.microsoft.com/office/drawing/2014/main" id="{DDCAA18D-65A5-4A38-A09E-CF153D3A95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4827" y="333933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59" name="Connector: Curved 24">
            <a:extLst>
              <a:ext uri="{FF2B5EF4-FFF2-40B4-BE49-F238E27FC236}">
                <a16:creationId xmlns:a16="http://schemas.microsoft.com/office/drawing/2014/main" id="{63916233-8624-4F31-BA4C-B720E20656F0}"/>
              </a:ext>
            </a:extLst>
          </p:cNvPr>
          <p:cNvCxnSpPr>
            <a:cxnSpLocks/>
            <a:endCxn id="65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60" name="Connector: Curved 25">
            <a:extLst>
              <a:ext uri="{FF2B5EF4-FFF2-40B4-BE49-F238E27FC236}">
                <a16:creationId xmlns:a16="http://schemas.microsoft.com/office/drawing/2014/main" id="{0C1FB61F-E3E2-48B5-9AB7-8634802EC6BD}"/>
              </a:ext>
            </a:extLst>
          </p:cNvPr>
          <p:cNvCxnSpPr>
            <a:cxnSpLocks/>
            <a:stCxn id="65" idx="4"/>
            <a:endCxn id="62" idx="2"/>
          </p:cNvCxnSpPr>
          <p:nvPr/>
        </p:nvCxnSpPr>
        <p:spPr>
          <a:xfrm rot="16200000" flipH="1">
            <a:off x="4055650" y="351673"/>
            <a:ext cx="216933" cy="733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61" name="Connector: Curved 26">
            <a:extLst>
              <a:ext uri="{FF2B5EF4-FFF2-40B4-BE49-F238E27FC236}">
                <a16:creationId xmlns:a16="http://schemas.microsoft.com/office/drawing/2014/main" id="{9E2BCCA6-B039-4F95-A88D-CD847BA336C8}"/>
              </a:ext>
            </a:extLst>
          </p:cNvPr>
          <p:cNvCxnSpPr>
            <a:cxnSpLocks/>
            <a:stCxn id="62" idx="6"/>
            <a:endCxn id="57" idx="4"/>
          </p:cNvCxnSpPr>
          <p:nvPr/>
        </p:nvCxnSpPr>
        <p:spPr>
          <a:xfrm flipV="1">
            <a:off x="6076688" y="609915"/>
            <a:ext cx="793473" cy="21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00F69045-A39E-49C7-912C-7D5D6F501912}"/>
              </a:ext>
            </a:extLst>
          </p:cNvPr>
          <p:cNvSpPr/>
          <p:nvPr/>
        </p:nvSpPr>
        <p:spPr>
          <a:xfrm>
            <a:off x="4530826" y="544895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 err="1">
                <a:solidFill>
                  <a:schemeClr val="bg1"/>
                </a:solidFill>
              </a:rPr>
              <a:t>L.review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4E800BE9-C14B-4688-AA92-30AF3FF3C79F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50" b="1" i="1" kern="0" dirty="0" err="1">
                <a:solidFill>
                  <a:schemeClr val="bg1"/>
                </a:solidFill>
              </a:rPr>
              <a:t>P.statement</a:t>
            </a:r>
            <a:endParaRPr lang="en-US" sz="1250" b="1" i="1" dirty="0">
              <a:solidFill>
                <a:schemeClr val="bg1"/>
              </a:solidFill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F107EA2-FB81-4C8B-966B-3CA365EF00E2}"/>
              </a:ext>
            </a:extLst>
          </p:cNvPr>
          <p:cNvSpPr/>
          <p:nvPr/>
        </p:nvSpPr>
        <p:spPr>
          <a:xfrm>
            <a:off x="38767" y="85843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F25F4BE9-2FB2-4D6B-872E-D6C01CA792A3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i="1" dirty="0">
                <a:solidFill>
                  <a:schemeClr val="bg1"/>
                </a:solidFill>
              </a:rPr>
              <a:t>Objectives</a:t>
            </a:r>
          </a:p>
        </p:txBody>
      </p:sp>
      <p:cxnSp>
        <p:nvCxnSpPr>
          <p:cNvPr id="66" name="Connector: Curved 26">
            <a:extLst>
              <a:ext uri="{FF2B5EF4-FFF2-40B4-BE49-F238E27FC236}">
                <a16:creationId xmlns:a16="http://schemas.microsoft.com/office/drawing/2014/main" id="{3AB3C6E5-3072-4C8A-90BA-9275848B0883}"/>
              </a:ext>
            </a:extLst>
          </p:cNvPr>
          <p:cNvCxnSpPr>
            <a:cxnSpLocks/>
            <a:stCxn id="57" idx="4"/>
            <a:endCxn id="71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645F2623-DFB5-44F7-84B2-E2CB2AC2B2D9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Conclusion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812FA789-B4BE-44C6-BC8D-601DA5C0B27D}"/>
              </a:ext>
            </a:extLst>
          </p:cNvPr>
          <p:cNvCxnSpPr>
            <a:cxnSpLocks/>
            <a:endCxn id="67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C3746BB3-39C4-4CE5-B0FF-3240AAE18FB9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300" b="1" i="1" dirty="0">
                <a:solidFill>
                  <a:schemeClr val="tx1"/>
                </a:solidFill>
              </a:rPr>
              <a:t>References </a:t>
            </a:r>
          </a:p>
        </p:txBody>
      </p:sp>
      <p:cxnSp>
        <p:nvCxnSpPr>
          <p:cNvPr id="70" name="Connector: Curved 26">
            <a:extLst>
              <a:ext uri="{FF2B5EF4-FFF2-40B4-BE49-F238E27FC236}">
                <a16:creationId xmlns:a16="http://schemas.microsoft.com/office/drawing/2014/main" id="{7DCF492F-9014-4A0C-9B22-267BF9F768A6}"/>
              </a:ext>
            </a:extLst>
          </p:cNvPr>
          <p:cNvCxnSpPr>
            <a:cxnSpLocks/>
            <a:stCxn id="67" idx="4"/>
            <a:endCxn id="69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EA4754C7-EE07-4B7F-99D9-5AB7C04E1919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Results</a:t>
            </a:r>
            <a:endParaRPr lang="en-US" sz="1500" b="1" i="1" dirty="0">
              <a:solidFill>
                <a:schemeClr val="bg1"/>
              </a:solidFill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51E1A061-F46A-432D-A276-39EDF8E55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E91D4-0DE5-4936-B2B5-4BE5F9F63C2C}"/>
              </a:ext>
            </a:extLst>
          </p:cNvPr>
          <p:cNvSpPr/>
          <p:nvPr/>
        </p:nvSpPr>
        <p:spPr>
          <a:xfrm>
            <a:off x="2522" y="1516800"/>
            <a:ext cx="12191999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200"/>
              </a:spcAft>
            </a:pP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References 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Samples</a:t>
            </a:r>
            <a:endParaRPr lang="en-US" sz="32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FD255C-904A-43B6-A904-28C9A87C4890}"/>
              </a:ext>
            </a:extLst>
          </p:cNvPr>
          <p:cNvSpPr/>
          <p:nvPr/>
        </p:nvSpPr>
        <p:spPr>
          <a:xfrm>
            <a:off x="1230568" y="2529449"/>
            <a:ext cx="9478239" cy="31085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Petroleum </a:t>
            </a:r>
            <a:r>
              <a:rPr lang="en-US" sz="2800" b="1" dirty="0"/>
              <a:t>Geology And Resources Of The Sudan.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Us </a:t>
            </a:r>
            <a:r>
              <a:rPr lang="en-US" sz="2800" b="1" dirty="0"/>
              <a:t>Energy Information Administration (2013).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Advanced Resources International (2005).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Well </a:t>
            </a:r>
            <a:r>
              <a:rPr lang="en-US" sz="2800" b="1" dirty="0" err="1"/>
              <a:t>Testng</a:t>
            </a:r>
            <a:r>
              <a:rPr lang="en-US" sz="2800" b="1" dirty="0"/>
              <a:t> </a:t>
            </a:r>
            <a:r>
              <a:rPr lang="en-US" sz="2800" b="1" dirty="0" err="1"/>
              <a:t>Spe</a:t>
            </a:r>
            <a:r>
              <a:rPr lang="en-US" sz="2800" b="1" dirty="0"/>
              <a:t> Text Book Serious Copy Right 1982 By Join Lee.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err="1"/>
              <a:t>Reservior</a:t>
            </a:r>
            <a:r>
              <a:rPr lang="en-US" sz="2800" b="1" dirty="0"/>
              <a:t> </a:t>
            </a:r>
            <a:r>
              <a:rPr lang="en-US" sz="2800" b="1" dirty="0" err="1"/>
              <a:t>Eng.Handbook</a:t>
            </a:r>
            <a:r>
              <a:rPr lang="en-US" sz="2800" b="1" dirty="0"/>
              <a:t> 3</a:t>
            </a:r>
            <a:r>
              <a:rPr lang="en-US" sz="2800" b="1" baseline="30000" dirty="0"/>
              <a:t>rd</a:t>
            </a:r>
            <a:r>
              <a:rPr lang="en-US" sz="2800" b="1" dirty="0"/>
              <a:t> </a:t>
            </a:r>
            <a:r>
              <a:rPr lang="en-US" sz="2800" b="1" dirty="0" err="1"/>
              <a:t>Eidition</a:t>
            </a:r>
            <a:r>
              <a:rPr lang="en-US" sz="2800" b="1" dirty="0"/>
              <a:t> 2002 By Tarek Ahmad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25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ular Arrow 8"/>
          <p:cNvSpPr/>
          <p:nvPr/>
        </p:nvSpPr>
        <p:spPr>
          <a:xfrm>
            <a:off x="2222015" y="703079"/>
            <a:ext cx="2608149" cy="2608546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798502" y="1644843"/>
            <a:ext cx="1449298" cy="724475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/>
              <a:t>Introduction</a:t>
            </a:r>
            <a:endParaRPr lang="en-US" b="1" kern="1200" dirty="0"/>
          </a:p>
        </p:txBody>
      </p:sp>
      <p:sp>
        <p:nvSpPr>
          <p:cNvPr id="11" name="Shape 10"/>
          <p:cNvSpPr/>
          <p:nvPr/>
        </p:nvSpPr>
        <p:spPr>
          <a:xfrm>
            <a:off x="1497611" y="2201882"/>
            <a:ext cx="2608149" cy="2608546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077036" y="3152316"/>
            <a:ext cx="1449298" cy="724475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b="1" dirty="0"/>
              <a:t>P. statement</a:t>
            </a:r>
            <a:endParaRPr lang="en-US" b="1" dirty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kern="1200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>
            <a:off x="2407647" y="3880043"/>
            <a:ext cx="2240804" cy="2241702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2801930" y="4661957"/>
            <a:ext cx="1449298" cy="724475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/>
              <a:t>Objectives Of Project</a:t>
            </a:r>
            <a:endParaRPr lang="en-US" b="1" kern="1200" dirty="0"/>
          </a:p>
        </p:txBody>
      </p:sp>
      <p:sp>
        <p:nvSpPr>
          <p:cNvPr id="16" name="Oval 15"/>
          <p:cNvSpPr/>
          <p:nvPr/>
        </p:nvSpPr>
        <p:spPr>
          <a:xfrm>
            <a:off x="12663118" y="340189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12252202" y="340189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11841286" y="340189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11431152" y="340189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11020236" y="340189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10385113" y="3289788"/>
            <a:ext cx="448413" cy="44877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12297512" y="2938733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12297512" y="3868366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12497501" y="3140074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12510782" y="3668132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7928994" y="2378962"/>
            <a:ext cx="2270192" cy="2270427"/>
          </a:xfrm>
          <a:custGeom>
            <a:avLst/>
            <a:gdLst>
              <a:gd name="connsiteX0" fmla="*/ 0 w 2270192"/>
              <a:gd name="connsiteY0" fmla="*/ 1135214 h 2270427"/>
              <a:gd name="connsiteX1" fmla="*/ 1135096 w 2270192"/>
              <a:gd name="connsiteY1" fmla="*/ 0 h 2270427"/>
              <a:gd name="connsiteX2" fmla="*/ 2270192 w 2270192"/>
              <a:gd name="connsiteY2" fmla="*/ 1135214 h 2270427"/>
              <a:gd name="connsiteX3" fmla="*/ 1135096 w 2270192"/>
              <a:gd name="connsiteY3" fmla="*/ 2270428 h 2270427"/>
              <a:gd name="connsiteX4" fmla="*/ 0 w 2270192"/>
              <a:gd name="connsiteY4" fmla="*/ 1135214 h 227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0192" h="2270427">
                <a:moveTo>
                  <a:pt x="0" y="1135214"/>
                </a:moveTo>
                <a:cubicBezTo>
                  <a:pt x="0" y="508253"/>
                  <a:pt x="508200" y="0"/>
                  <a:pt x="1135096" y="0"/>
                </a:cubicBezTo>
                <a:cubicBezTo>
                  <a:pt x="1761992" y="0"/>
                  <a:pt x="2270192" y="508253"/>
                  <a:pt x="2270192" y="1135214"/>
                </a:cubicBezTo>
                <a:cubicBezTo>
                  <a:pt x="2270192" y="1762175"/>
                  <a:pt x="1761992" y="2270428"/>
                  <a:pt x="1135096" y="2270428"/>
                </a:cubicBezTo>
                <a:cubicBezTo>
                  <a:pt x="508200" y="2270428"/>
                  <a:pt x="0" y="1762175"/>
                  <a:pt x="0" y="1135214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782" tIns="352816" rIns="352782" bIns="35281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/>
              <a:t>Conclusion &amp; </a:t>
            </a:r>
            <a:r>
              <a:rPr lang="en-US" b="1" dirty="0">
                <a:ea typeface="SimSun" panose="02010600030101010101" pitchFamily="2" charset="-122"/>
                <a:cs typeface="Arial" panose="020B0604020202020204" pitchFamily="34" charset="0"/>
              </a:rPr>
              <a:t>Recommendations</a:t>
            </a:r>
            <a:endParaRPr lang="en-US" b="1" kern="1200" dirty="0"/>
          </a:p>
        </p:txBody>
      </p:sp>
      <p:sp>
        <p:nvSpPr>
          <p:cNvPr id="27" name="Oval 26"/>
          <p:cNvSpPr/>
          <p:nvPr/>
        </p:nvSpPr>
        <p:spPr>
          <a:xfrm>
            <a:off x="7759471" y="2184997"/>
            <a:ext cx="448413" cy="44877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/>
        </p:nvSpPr>
        <p:spPr>
          <a:xfrm>
            <a:off x="7471986" y="1948256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6993106" y="1948256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/>
        </p:nvSpPr>
        <p:spPr>
          <a:xfrm>
            <a:off x="6514225" y="1948256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/>
        </p:nvSpPr>
        <p:spPr>
          <a:xfrm>
            <a:off x="6035344" y="1948256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/>
        </p:nvSpPr>
        <p:spPr>
          <a:xfrm>
            <a:off x="5555682" y="1948256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/>
        </p:nvSpPr>
        <p:spPr>
          <a:xfrm>
            <a:off x="5076801" y="1948256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eeform 33"/>
          <p:cNvSpPr/>
          <p:nvPr/>
        </p:nvSpPr>
        <p:spPr>
          <a:xfrm>
            <a:off x="5075239" y="1369678"/>
            <a:ext cx="2627985" cy="576733"/>
          </a:xfrm>
          <a:custGeom>
            <a:avLst/>
            <a:gdLst>
              <a:gd name="connsiteX0" fmla="*/ 0 w 2627985"/>
              <a:gd name="connsiteY0" fmla="*/ 0 h 576733"/>
              <a:gd name="connsiteX1" fmla="*/ 2627985 w 2627985"/>
              <a:gd name="connsiteY1" fmla="*/ 0 h 576733"/>
              <a:gd name="connsiteX2" fmla="*/ 2627985 w 2627985"/>
              <a:gd name="connsiteY2" fmla="*/ 576733 h 576733"/>
              <a:gd name="connsiteX3" fmla="*/ 0 w 2627985"/>
              <a:gd name="connsiteY3" fmla="*/ 576733 h 576733"/>
              <a:gd name="connsiteX4" fmla="*/ 0 w 2627985"/>
              <a:gd name="connsiteY4" fmla="*/ 0 h 5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985" h="576733">
                <a:moveTo>
                  <a:pt x="0" y="0"/>
                </a:moveTo>
                <a:lnTo>
                  <a:pt x="2627985" y="0"/>
                </a:lnTo>
                <a:lnTo>
                  <a:pt x="2627985" y="576733"/>
                </a:lnTo>
                <a:lnTo>
                  <a:pt x="0" y="576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Literature Review</a:t>
            </a:r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7293871" y="3289788"/>
            <a:ext cx="448413" cy="44877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Oval 35"/>
          <p:cNvSpPr/>
          <p:nvPr/>
        </p:nvSpPr>
        <p:spPr>
          <a:xfrm>
            <a:off x="6850144" y="340189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Oval 36"/>
          <p:cNvSpPr/>
          <p:nvPr/>
        </p:nvSpPr>
        <p:spPr>
          <a:xfrm>
            <a:off x="6407199" y="340189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Oval 37"/>
          <p:cNvSpPr/>
          <p:nvPr/>
        </p:nvSpPr>
        <p:spPr>
          <a:xfrm>
            <a:off x="5963473" y="340189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Oval 38"/>
          <p:cNvSpPr/>
          <p:nvPr/>
        </p:nvSpPr>
        <p:spPr>
          <a:xfrm>
            <a:off x="5520527" y="340189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Oval 39"/>
          <p:cNvSpPr/>
          <p:nvPr/>
        </p:nvSpPr>
        <p:spPr>
          <a:xfrm>
            <a:off x="5076801" y="340189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reeform 40"/>
          <p:cNvSpPr/>
          <p:nvPr/>
        </p:nvSpPr>
        <p:spPr>
          <a:xfrm>
            <a:off x="5075239" y="2828106"/>
            <a:ext cx="1987394" cy="576733"/>
          </a:xfrm>
          <a:custGeom>
            <a:avLst/>
            <a:gdLst>
              <a:gd name="connsiteX0" fmla="*/ 0 w 1987394"/>
              <a:gd name="connsiteY0" fmla="*/ 0 h 576733"/>
              <a:gd name="connsiteX1" fmla="*/ 1987394 w 1987394"/>
              <a:gd name="connsiteY1" fmla="*/ 0 h 576733"/>
              <a:gd name="connsiteX2" fmla="*/ 1987394 w 1987394"/>
              <a:gd name="connsiteY2" fmla="*/ 576733 h 576733"/>
              <a:gd name="connsiteX3" fmla="*/ 0 w 1987394"/>
              <a:gd name="connsiteY3" fmla="*/ 576733 h 576733"/>
              <a:gd name="connsiteX4" fmla="*/ 0 w 1987394"/>
              <a:gd name="connsiteY4" fmla="*/ 0 h 5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394" h="576733">
                <a:moveTo>
                  <a:pt x="0" y="0"/>
                </a:moveTo>
                <a:lnTo>
                  <a:pt x="1987394" y="0"/>
                </a:lnTo>
                <a:lnTo>
                  <a:pt x="1987394" y="576733"/>
                </a:lnTo>
                <a:lnTo>
                  <a:pt x="0" y="576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/>
              <a:t>Methodology</a:t>
            </a:r>
            <a:endParaRPr lang="en-US" b="1" kern="1200" dirty="0"/>
          </a:p>
        </p:txBody>
      </p:sp>
      <p:sp>
        <p:nvSpPr>
          <p:cNvPr id="42" name="Oval 41"/>
          <p:cNvSpPr/>
          <p:nvPr/>
        </p:nvSpPr>
        <p:spPr>
          <a:xfrm>
            <a:off x="7759471" y="4376142"/>
            <a:ext cx="448413" cy="44877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Oval 42"/>
          <p:cNvSpPr/>
          <p:nvPr/>
        </p:nvSpPr>
        <p:spPr>
          <a:xfrm>
            <a:off x="7471986" y="483303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Oval 43"/>
          <p:cNvSpPr/>
          <p:nvPr/>
        </p:nvSpPr>
        <p:spPr>
          <a:xfrm>
            <a:off x="6993106" y="483303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Oval 44"/>
          <p:cNvSpPr/>
          <p:nvPr/>
        </p:nvSpPr>
        <p:spPr>
          <a:xfrm>
            <a:off x="6514225" y="483303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Oval 45"/>
          <p:cNvSpPr/>
          <p:nvPr/>
        </p:nvSpPr>
        <p:spPr>
          <a:xfrm>
            <a:off x="6035344" y="483303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Oval 46"/>
          <p:cNvSpPr/>
          <p:nvPr/>
        </p:nvSpPr>
        <p:spPr>
          <a:xfrm>
            <a:off x="5555682" y="483303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Oval 47"/>
          <p:cNvSpPr/>
          <p:nvPr/>
        </p:nvSpPr>
        <p:spPr>
          <a:xfrm>
            <a:off x="5076801" y="4833030"/>
            <a:ext cx="224206" cy="22420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>
            <a:off x="5075239" y="4254084"/>
            <a:ext cx="2627985" cy="576733"/>
          </a:xfrm>
          <a:custGeom>
            <a:avLst/>
            <a:gdLst>
              <a:gd name="connsiteX0" fmla="*/ 0 w 2627985"/>
              <a:gd name="connsiteY0" fmla="*/ 0 h 576733"/>
              <a:gd name="connsiteX1" fmla="*/ 2627985 w 2627985"/>
              <a:gd name="connsiteY1" fmla="*/ 0 h 576733"/>
              <a:gd name="connsiteX2" fmla="*/ 2627985 w 2627985"/>
              <a:gd name="connsiteY2" fmla="*/ 576733 h 576733"/>
              <a:gd name="connsiteX3" fmla="*/ 0 w 2627985"/>
              <a:gd name="connsiteY3" fmla="*/ 576733 h 576733"/>
              <a:gd name="connsiteX4" fmla="*/ 0 w 2627985"/>
              <a:gd name="connsiteY4" fmla="*/ 0 h 5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985" h="576733">
                <a:moveTo>
                  <a:pt x="0" y="0"/>
                </a:moveTo>
                <a:lnTo>
                  <a:pt x="2627985" y="0"/>
                </a:lnTo>
                <a:lnTo>
                  <a:pt x="2627985" y="576733"/>
                </a:lnTo>
                <a:lnTo>
                  <a:pt x="0" y="576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/>
              <a:t>RESULTS &amp; Discussion</a:t>
            </a:r>
            <a:endParaRPr lang="en-US" b="1" kern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629900" y="3028790"/>
            <a:ext cx="17002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References</a:t>
            </a:r>
            <a:endParaRPr lang="ar-SA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777777" y="5201766"/>
            <a:ext cx="21114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/>
              <a:t>Thanks</a:t>
            </a:r>
            <a:r>
              <a:rPr lang="en-US" b="1" dirty="0" smtClean="0"/>
              <a:t>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7606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6" grpId="0" animBg="1"/>
      <p:bldP spid="34" grpId="0"/>
      <p:bldP spid="41" grpId="0"/>
      <p:bldP spid="49" grpId="0"/>
      <p:bldP spid="7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641621-C2F0-4DB8-9349-B61355AD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62" y="5775220"/>
            <a:ext cx="643748" cy="365125"/>
          </a:xfrm>
        </p:spPr>
        <p:txBody>
          <a:bodyPr/>
          <a:lstStyle/>
          <a:p>
            <a:fld id="{EBC10836-D408-41A0-BF56-DA0ED44965F4}" type="slidenum"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4778223" y="3347018"/>
            <a:ext cx="206717" cy="25908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90859"/>
                </a:lnTo>
                <a:lnTo>
                  <a:pt x="206717" y="2590859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Freeform 49"/>
          <p:cNvSpPr/>
          <p:nvPr/>
        </p:nvSpPr>
        <p:spPr>
          <a:xfrm>
            <a:off x="4778223" y="3347018"/>
            <a:ext cx="206717" cy="16123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12396"/>
                </a:lnTo>
                <a:lnTo>
                  <a:pt x="206717" y="1612396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Freeform 50"/>
          <p:cNvSpPr/>
          <p:nvPr/>
        </p:nvSpPr>
        <p:spPr>
          <a:xfrm>
            <a:off x="4778223" y="3347018"/>
            <a:ext cx="206717" cy="6339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33933"/>
                </a:lnTo>
                <a:lnTo>
                  <a:pt x="206717" y="633933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Freeform 51"/>
          <p:cNvSpPr/>
          <p:nvPr/>
        </p:nvSpPr>
        <p:spPr>
          <a:xfrm>
            <a:off x="4495709" y="2368555"/>
            <a:ext cx="833760" cy="2894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4702"/>
                </a:lnTo>
                <a:lnTo>
                  <a:pt x="833760" y="144702"/>
                </a:lnTo>
                <a:lnTo>
                  <a:pt x="833760" y="289404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Freeform 52"/>
          <p:cNvSpPr/>
          <p:nvPr/>
        </p:nvSpPr>
        <p:spPr>
          <a:xfrm>
            <a:off x="3110702" y="3347018"/>
            <a:ext cx="206717" cy="16123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12396"/>
                </a:lnTo>
                <a:lnTo>
                  <a:pt x="206717" y="1612396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Freeform 53"/>
          <p:cNvSpPr/>
          <p:nvPr/>
        </p:nvSpPr>
        <p:spPr>
          <a:xfrm>
            <a:off x="3110702" y="3347018"/>
            <a:ext cx="206717" cy="6339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33933"/>
                </a:lnTo>
                <a:lnTo>
                  <a:pt x="206717" y="633933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Freeform 54"/>
          <p:cNvSpPr/>
          <p:nvPr/>
        </p:nvSpPr>
        <p:spPr>
          <a:xfrm>
            <a:off x="3661948" y="2368555"/>
            <a:ext cx="833760" cy="2894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33760" y="0"/>
                </a:moveTo>
                <a:lnTo>
                  <a:pt x="833760" y="144702"/>
                </a:lnTo>
                <a:lnTo>
                  <a:pt x="0" y="144702"/>
                </a:lnTo>
                <a:lnTo>
                  <a:pt x="0" y="289404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Freeform 55"/>
          <p:cNvSpPr/>
          <p:nvPr/>
        </p:nvSpPr>
        <p:spPr>
          <a:xfrm>
            <a:off x="3169557" y="1390091"/>
            <a:ext cx="2722538" cy="1028055"/>
          </a:xfrm>
          <a:custGeom>
            <a:avLst/>
            <a:gdLst>
              <a:gd name="connsiteX0" fmla="*/ 0 w 1378116"/>
              <a:gd name="connsiteY0" fmla="*/ 0 h 689058"/>
              <a:gd name="connsiteX1" fmla="*/ 1378116 w 1378116"/>
              <a:gd name="connsiteY1" fmla="*/ 0 h 689058"/>
              <a:gd name="connsiteX2" fmla="*/ 1378116 w 1378116"/>
              <a:gd name="connsiteY2" fmla="*/ 689058 h 689058"/>
              <a:gd name="connsiteX3" fmla="*/ 0 w 1378116"/>
              <a:gd name="connsiteY3" fmla="*/ 689058 h 689058"/>
              <a:gd name="connsiteX4" fmla="*/ 0 w 1378116"/>
              <a:gd name="connsiteY4" fmla="*/ 0 h 68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116" h="689058">
                <a:moveTo>
                  <a:pt x="0" y="0"/>
                </a:moveTo>
                <a:lnTo>
                  <a:pt x="1378116" y="0"/>
                </a:lnTo>
                <a:lnTo>
                  <a:pt x="1378116" y="689058"/>
                </a:lnTo>
                <a:lnTo>
                  <a:pt x="0" y="6890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Reserve Calculation</a:t>
            </a:r>
          </a:p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methods</a:t>
            </a:r>
            <a:endParaRPr lang="en-US" kern="1200" dirty="0"/>
          </a:p>
        </p:txBody>
      </p:sp>
      <p:sp>
        <p:nvSpPr>
          <p:cNvPr id="57" name="Freeform 56"/>
          <p:cNvSpPr/>
          <p:nvPr/>
        </p:nvSpPr>
        <p:spPr>
          <a:xfrm>
            <a:off x="2972890" y="2657959"/>
            <a:ext cx="1378116" cy="689058"/>
          </a:xfrm>
          <a:custGeom>
            <a:avLst/>
            <a:gdLst>
              <a:gd name="connsiteX0" fmla="*/ 0 w 1378116"/>
              <a:gd name="connsiteY0" fmla="*/ 0 h 689058"/>
              <a:gd name="connsiteX1" fmla="*/ 1378116 w 1378116"/>
              <a:gd name="connsiteY1" fmla="*/ 0 h 689058"/>
              <a:gd name="connsiteX2" fmla="*/ 1378116 w 1378116"/>
              <a:gd name="connsiteY2" fmla="*/ 689058 h 689058"/>
              <a:gd name="connsiteX3" fmla="*/ 0 w 1378116"/>
              <a:gd name="connsiteY3" fmla="*/ 689058 h 689058"/>
              <a:gd name="connsiteX4" fmla="*/ 0 w 1378116"/>
              <a:gd name="connsiteY4" fmla="*/ 0 h 68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116" h="689058">
                <a:moveTo>
                  <a:pt x="0" y="0"/>
                </a:moveTo>
                <a:lnTo>
                  <a:pt x="1378116" y="0"/>
                </a:lnTo>
                <a:lnTo>
                  <a:pt x="1378116" y="689058"/>
                </a:lnTo>
                <a:lnTo>
                  <a:pt x="0" y="6890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 smtClean="0"/>
              <a:t>Geo.Method</a:t>
            </a:r>
            <a:endParaRPr lang="en-US" sz="1600" b="1" kern="1200" dirty="0"/>
          </a:p>
        </p:txBody>
      </p:sp>
      <p:sp>
        <p:nvSpPr>
          <p:cNvPr id="58" name="Freeform 57"/>
          <p:cNvSpPr/>
          <p:nvPr/>
        </p:nvSpPr>
        <p:spPr>
          <a:xfrm>
            <a:off x="3317419" y="3636422"/>
            <a:ext cx="1378116" cy="689058"/>
          </a:xfrm>
          <a:custGeom>
            <a:avLst/>
            <a:gdLst>
              <a:gd name="connsiteX0" fmla="*/ 0 w 1378116"/>
              <a:gd name="connsiteY0" fmla="*/ 0 h 689058"/>
              <a:gd name="connsiteX1" fmla="*/ 1378116 w 1378116"/>
              <a:gd name="connsiteY1" fmla="*/ 0 h 689058"/>
              <a:gd name="connsiteX2" fmla="*/ 1378116 w 1378116"/>
              <a:gd name="connsiteY2" fmla="*/ 689058 h 689058"/>
              <a:gd name="connsiteX3" fmla="*/ 0 w 1378116"/>
              <a:gd name="connsiteY3" fmla="*/ 689058 h 689058"/>
              <a:gd name="connsiteX4" fmla="*/ 0 w 1378116"/>
              <a:gd name="connsiteY4" fmla="*/ 0 h 68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116" h="689058">
                <a:moveTo>
                  <a:pt x="0" y="0"/>
                </a:moveTo>
                <a:lnTo>
                  <a:pt x="1378116" y="0"/>
                </a:lnTo>
                <a:lnTo>
                  <a:pt x="1378116" y="689058"/>
                </a:lnTo>
                <a:lnTo>
                  <a:pt x="0" y="6890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Analogy</a:t>
            </a:r>
            <a:endParaRPr lang="en-US" sz="1500" b="1" kern="1200" dirty="0"/>
          </a:p>
        </p:txBody>
      </p:sp>
      <p:sp>
        <p:nvSpPr>
          <p:cNvPr id="59" name="Freeform 58"/>
          <p:cNvSpPr/>
          <p:nvPr/>
        </p:nvSpPr>
        <p:spPr>
          <a:xfrm>
            <a:off x="3317419" y="4614885"/>
            <a:ext cx="1378116" cy="689058"/>
          </a:xfrm>
          <a:custGeom>
            <a:avLst/>
            <a:gdLst>
              <a:gd name="connsiteX0" fmla="*/ 0 w 1378116"/>
              <a:gd name="connsiteY0" fmla="*/ 0 h 689058"/>
              <a:gd name="connsiteX1" fmla="*/ 1378116 w 1378116"/>
              <a:gd name="connsiteY1" fmla="*/ 0 h 689058"/>
              <a:gd name="connsiteX2" fmla="*/ 1378116 w 1378116"/>
              <a:gd name="connsiteY2" fmla="*/ 689058 h 689058"/>
              <a:gd name="connsiteX3" fmla="*/ 0 w 1378116"/>
              <a:gd name="connsiteY3" fmla="*/ 689058 h 689058"/>
              <a:gd name="connsiteX4" fmla="*/ 0 w 1378116"/>
              <a:gd name="connsiteY4" fmla="*/ 0 h 68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116" h="689058">
                <a:moveTo>
                  <a:pt x="0" y="0"/>
                </a:moveTo>
                <a:lnTo>
                  <a:pt x="1378116" y="0"/>
                </a:lnTo>
                <a:lnTo>
                  <a:pt x="1378116" y="689058"/>
                </a:lnTo>
                <a:lnTo>
                  <a:pt x="0" y="6890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Volumetric</a:t>
            </a:r>
            <a:endParaRPr lang="en-US" sz="1600" b="1" kern="1200" dirty="0"/>
          </a:p>
        </p:txBody>
      </p:sp>
      <p:sp>
        <p:nvSpPr>
          <p:cNvPr id="60" name="Freeform 59"/>
          <p:cNvSpPr/>
          <p:nvPr/>
        </p:nvSpPr>
        <p:spPr>
          <a:xfrm>
            <a:off x="4640411" y="2657959"/>
            <a:ext cx="1378116" cy="689058"/>
          </a:xfrm>
          <a:custGeom>
            <a:avLst/>
            <a:gdLst>
              <a:gd name="connsiteX0" fmla="*/ 0 w 1378116"/>
              <a:gd name="connsiteY0" fmla="*/ 0 h 689058"/>
              <a:gd name="connsiteX1" fmla="*/ 1378116 w 1378116"/>
              <a:gd name="connsiteY1" fmla="*/ 0 h 689058"/>
              <a:gd name="connsiteX2" fmla="*/ 1378116 w 1378116"/>
              <a:gd name="connsiteY2" fmla="*/ 689058 h 689058"/>
              <a:gd name="connsiteX3" fmla="*/ 0 w 1378116"/>
              <a:gd name="connsiteY3" fmla="*/ 689058 h 689058"/>
              <a:gd name="connsiteX4" fmla="*/ 0 w 1378116"/>
              <a:gd name="connsiteY4" fmla="*/ 0 h 68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116" h="689058">
                <a:moveTo>
                  <a:pt x="0" y="0"/>
                </a:moveTo>
                <a:lnTo>
                  <a:pt x="1378116" y="0"/>
                </a:lnTo>
                <a:lnTo>
                  <a:pt x="1378116" y="689058"/>
                </a:lnTo>
                <a:lnTo>
                  <a:pt x="0" y="6890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 smtClean="0"/>
              <a:t>Eng.Method</a:t>
            </a:r>
            <a:endParaRPr lang="en-US" sz="1600" b="1" kern="1200" dirty="0"/>
          </a:p>
        </p:txBody>
      </p:sp>
      <p:sp>
        <p:nvSpPr>
          <p:cNvPr id="61" name="Freeform 60"/>
          <p:cNvSpPr/>
          <p:nvPr/>
        </p:nvSpPr>
        <p:spPr>
          <a:xfrm>
            <a:off x="4984941" y="3636422"/>
            <a:ext cx="2318634" cy="689058"/>
          </a:xfrm>
          <a:custGeom>
            <a:avLst/>
            <a:gdLst>
              <a:gd name="connsiteX0" fmla="*/ 0 w 1378116"/>
              <a:gd name="connsiteY0" fmla="*/ 0 h 689058"/>
              <a:gd name="connsiteX1" fmla="*/ 1378116 w 1378116"/>
              <a:gd name="connsiteY1" fmla="*/ 0 h 689058"/>
              <a:gd name="connsiteX2" fmla="*/ 1378116 w 1378116"/>
              <a:gd name="connsiteY2" fmla="*/ 689058 h 689058"/>
              <a:gd name="connsiteX3" fmla="*/ 0 w 1378116"/>
              <a:gd name="connsiteY3" fmla="*/ 689058 h 689058"/>
              <a:gd name="connsiteX4" fmla="*/ 0 w 1378116"/>
              <a:gd name="connsiteY4" fmla="*/ 0 h 68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116" h="689058">
                <a:moveTo>
                  <a:pt x="0" y="0"/>
                </a:moveTo>
                <a:lnTo>
                  <a:pt x="1378116" y="0"/>
                </a:lnTo>
                <a:lnTo>
                  <a:pt x="1378116" y="689058"/>
                </a:lnTo>
                <a:lnTo>
                  <a:pt x="0" y="6890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 smtClean="0"/>
              <a:t>Dicline</a:t>
            </a:r>
            <a:r>
              <a:rPr lang="en-US" sz="1600" b="1" kern="1200" dirty="0" smtClean="0"/>
              <a:t> Curve Analysis </a:t>
            </a:r>
            <a:endParaRPr lang="en-US" sz="1600" b="1" kern="1200" dirty="0"/>
          </a:p>
        </p:txBody>
      </p:sp>
      <p:sp>
        <p:nvSpPr>
          <p:cNvPr id="62" name="Freeform 61"/>
          <p:cNvSpPr/>
          <p:nvPr/>
        </p:nvSpPr>
        <p:spPr>
          <a:xfrm>
            <a:off x="4984941" y="4614885"/>
            <a:ext cx="2318634" cy="689058"/>
          </a:xfrm>
          <a:custGeom>
            <a:avLst/>
            <a:gdLst>
              <a:gd name="connsiteX0" fmla="*/ 0 w 2100870"/>
              <a:gd name="connsiteY0" fmla="*/ 0 h 689058"/>
              <a:gd name="connsiteX1" fmla="*/ 2100870 w 2100870"/>
              <a:gd name="connsiteY1" fmla="*/ 0 h 689058"/>
              <a:gd name="connsiteX2" fmla="*/ 2100870 w 2100870"/>
              <a:gd name="connsiteY2" fmla="*/ 689058 h 689058"/>
              <a:gd name="connsiteX3" fmla="*/ 0 w 2100870"/>
              <a:gd name="connsiteY3" fmla="*/ 689058 h 689058"/>
              <a:gd name="connsiteX4" fmla="*/ 0 w 2100870"/>
              <a:gd name="connsiteY4" fmla="*/ 0 h 68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870" h="689058">
                <a:moveTo>
                  <a:pt x="0" y="0"/>
                </a:moveTo>
                <a:lnTo>
                  <a:pt x="2100870" y="0"/>
                </a:lnTo>
                <a:lnTo>
                  <a:pt x="2100870" y="689058"/>
                </a:lnTo>
                <a:lnTo>
                  <a:pt x="0" y="6890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i="0" kern="1200" dirty="0" smtClean="0"/>
              <a:t>Reservoir Simulation</a:t>
            </a:r>
            <a:r>
              <a:rPr lang="en-US" sz="1600" b="1" kern="1200" dirty="0" smtClean="0"/>
              <a:t/>
            </a:r>
            <a:br>
              <a:rPr lang="en-US" sz="1600" b="1" kern="1200" dirty="0" smtClean="0"/>
            </a:br>
            <a:endParaRPr lang="en-US" sz="1600" b="1" kern="1200" dirty="0"/>
          </a:p>
        </p:txBody>
      </p:sp>
      <p:sp>
        <p:nvSpPr>
          <p:cNvPr id="63" name="Freeform 62"/>
          <p:cNvSpPr/>
          <p:nvPr/>
        </p:nvSpPr>
        <p:spPr>
          <a:xfrm>
            <a:off x="4984941" y="5593348"/>
            <a:ext cx="2318634" cy="689058"/>
          </a:xfrm>
          <a:custGeom>
            <a:avLst/>
            <a:gdLst>
              <a:gd name="connsiteX0" fmla="*/ 0 w 2147009"/>
              <a:gd name="connsiteY0" fmla="*/ 0 h 689058"/>
              <a:gd name="connsiteX1" fmla="*/ 2147009 w 2147009"/>
              <a:gd name="connsiteY1" fmla="*/ 0 h 689058"/>
              <a:gd name="connsiteX2" fmla="*/ 2147009 w 2147009"/>
              <a:gd name="connsiteY2" fmla="*/ 689058 h 689058"/>
              <a:gd name="connsiteX3" fmla="*/ 0 w 2147009"/>
              <a:gd name="connsiteY3" fmla="*/ 689058 h 689058"/>
              <a:gd name="connsiteX4" fmla="*/ 0 w 2147009"/>
              <a:gd name="connsiteY4" fmla="*/ 0 h 68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7009" h="689058">
                <a:moveTo>
                  <a:pt x="0" y="0"/>
                </a:moveTo>
                <a:lnTo>
                  <a:pt x="2147009" y="0"/>
                </a:lnTo>
                <a:lnTo>
                  <a:pt x="2147009" y="689058"/>
                </a:lnTo>
                <a:lnTo>
                  <a:pt x="0" y="6890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 smtClean="0"/>
              <a:t>Matiriralblunce</a:t>
            </a:r>
            <a:r>
              <a:rPr lang="en-US" sz="1600" b="1" kern="1200" dirty="0" smtClean="0"/>
              <a:t> </a:t>
            </a:r>
            <a:endParaRPr lang="en-US" sz="1600" b="1" kern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7CA56A-6B85-44BB-874D-5194C63C6871}"/>
              </a:ext>
            </a:extLst>
          </p:cNvPr>
          <p:cNvSpPr/>
          <p:nvPr/>
        </p:nvSpPr>
        <p:spPr>
          <a:xfrm>
            <a:off x="808904" y="1793950"/>
            <a:ext cx="1100163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800" dirty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762A5C27-43E1-48FD-8072-1E95B4EFE537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or: Curved 23">
            <a:extLst>
              <a:ext uri="{FF2B5EF4-FFF2-40B4-BE49-F238E27FC236}">
                <a16:creationId xmlns:a16="http://schemas.microsoft.com/office/drawing/2014/main" id="{CDE74F9A-B6A2-40D9-9728-B2544BAF5800}"/>
              </a:ext>
            </a:extLst>
          </p:cNvPr>
          <p:cNvCxnSpPr>
            <a:cxnSpLocks/>
            <a:stCxn id="23" idx="4"/>
            <a:endCxn id="22" idx="2"/>
          </p:cNvCxnSpPr>
          <p:nvPr/>
        </p:nvCxnSpPr>
        <p:spPr>
          <a:xfrm rot="16200000" flipH="1">
            <a:off x="996499" y="377891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8" name="Connector: Curved 24">
            <a:extLst>
              <a:ext uri="{FF2B5EF4-FFF2-40B4-BE49-F238E27FC236}">
                <a16:creationId xmlns:a16="http://schemas.microsoft.com/office/drawing/2014/main" id="{88243173-165B-42B5-8FE0-D461931E96C5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9" name="Connector: Curved 25">
            <a:extLst>
              <a:ext uri="{FF2B5EF4-FFF2-40B4-BE49-F238E27FC236}">
                <a16:creationId xmlns:a16="http://schemas.microsoft.com/office/drawing/2014/main" id="{6BE52EB5-4C5A-49F1-8267-CC21DE21CEFC}"/>
              </a:ext>
            </a:extLst>
          </p:cNvPr>
          <p:cNvCxnSpPr>
            <a:cxnSpLocks/>
            <a:stCxn id="24" idx="4"/>
            <a:endCxn id="21" idx="2"/>
          </p:cNvCxnSpPr>
          <p:nvPr/>
        </p:nvCxnSpPr>
        <p:spPr>
          <a:xfrm rot="16200000" flipH="1">
            <a:off x="4055650" y="351673"/>
            <a:ext cx="216933" cy="733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0" name="Connector: Curved 26">
            <a:extLst>
              <a:ext uri="{FF2B5EF4-FFF2-40B4-BE49-F238E27FC236}">
                <a16:creationId xmlns:a16="http://schemas.microsoft.com/office/drawing/2014/main" id="{91FE7125-38B9-4E20-8C42-AEDB0B1FE439}"/>
              </a:ext>
            </a:extLst>
          </p:cNvPr>
          <p:cNvCxnSpPr>
            <a:cxnSpLocks/>
            <a:stCxn id="21" idx="6"/>
            <a:endCxn id="16" idx="4"/>
          </p:cNvCxnSpPr>
          <p:nvPr/>
        </p:nvCxnSpPr>
        <p:spPr>
          <a:xfrm flipV="1">
            <a:off x="6076688" y="609915"/>
            <a:ext cx="793473" cy="21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0876E2D-74A5-43A4-85D4-C7E57808338B}"/>
              </a:ext>
            </a:extLst>
          </p:cNvPr>
          <p:cNvSpPr/>
          <p:nvPr/>
        </p:nvSpPr>
        <p:spPr>
          <a:xfrm>
            <a:off x="4530826" y="544895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L.review</a:t>
            </a:r>
            <a:endParaRPr lang="en-US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F6ED65B1-7593-4906-8EFE-90F3BF806BD7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50" b="1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P.statement</a:t>
            </a:r>
            <a:endParaRPr lang="en-US" sz="12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5903DD82-2462-43A5-ACB5-5CB40BFE74EE}"/>
              </a:ext>
            </a:extLst>
          </p:cNvPr>
          <p:cNvSpPr/>
          <p:nvPr/>
        </p:nvSpPr>
        <p:spPr>
          <a:xfrm>
            <a:off x="38767" y="85843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57E6B2F6-A48D-447E-9B21-510B6B4080E3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cxnSp>
        <p:nvCxnSpPr>
          <p:cNvPr id="25" name="Connector: Curved 26">
            <a:extLst>
              <a:ext uri="{FF2B5EF4-FFF2-40B4-BE49-F238E27FC236}">
                <a16:creationId xmlns:a16="http://schemas.microsoft.com/office/drawing/2014/main" id="{4960972A-68DD-4B87-9C60-759BBCD6A53E}"/>
              </a:ext>
            </a:extLst>
          </p:cNvPr>
          <p:cNvCxnSpPr>
            <a:cxnSpLocks/>
            <a:stCxn id="16" idx="4"/>
            <a:endCxn id="30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36EAC9D9-0AF8-4CE6-8514-406B029473E1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E235EF93-0D7C-43B1-8F4B-206ED0DD3592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2F6A60F5-8E20-416B-BA51-52AA658CFB37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</p:txBody>
      </p:sp>
      <p:cxnSp>
        <p:nvCxnSpPr>
          <p:cNvPr id="29" name="Connector: Curved 26">
            <a:extLst>
              <a:ext uri="{FF2B5EF4-FFF2-40B4-BE49-F238E27FC236}">
                <a16:creationId xmlns:a16="http://schemas.microsoft.com/office/drawing/2014/main" id="{977D1FAB-B21C-498C-BCA9-BB7FC2F0BC63}"/>
              </a:ext>
            </a:extLst>
          </p:cNvPr>
          <p:cNvCxnSpPr>
            <a:cxnSpLocks/>
            <a:stCxn id="26" idx="4"/>
            <a:endCxn id="28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D0658B1B-51B3-46E7-9DAB-67623E833FA0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15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2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05634" y="1748895"/>
            <a:ext cx="5581114" cy="1104664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u="sng" dirty="0" smtClean="0">
                <a:cs typeface="Times New Roman" panose="02020603050405020304" pitchFamily="18" charset="0"/>
              </a:rPr>
              <a:t>P</a:t>
            </a:r>
            <a:r>
              <a:rPr lang="en-US" sz="4400" b="1" u="sng" cap="none" dirty="0" smtClean="0">
                <a:cs typeface="Times New Roman" panose="02020603050405020304" pitchFamily="18" charset="0"/>
              </a:rPr>
              <a:t>roblem</a:t>
            </a:r>
            <a:r>
              <a:rPr lang="en-US" sz="4400" b="1" u="sng" dirty="0" smtClean="0">
                <a:cs typeface="Times New Roman" panose="02020603050405020304" pitchFamily="18" charset="0"/>
              </a:rPr>
              <a:t> </a:t>
            </a:r>
            <a:r>
              <a:rPr lang="en-US" sz="4400" b="1" u="sng" cap="none" dirty="0" smtClean="0">
                <a:cs typeface="Times New Roman" panose="02020603050405020304" pitchFamily="18" charset="0"/>
              </a:rPr>
              <a:t>Statement</a:t>
            </a:r>
            <a:endParaRPr lang="en-US" sz="4400" b="1" u="sng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96274-CC1A-4322-A31E-595D7D48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034" y="6140345"/>
            <a:ext cx="643748" cy="365125"/>
          </a:xfrm>
        </p:spPr>
        <p:txBody>
          <a:bodyPr/>
          <a:lstStyle/>
          <a:p>
            <a:fld id="{EBC10836-D408-41A0-BF56-DA0ED44965F4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9DF12F6-F6DE-412F-B1B1-FEA527D3A542}"/>
              </a:ext>
            </a:extLst>
          </p:cNvPr>
          <p:cNvSpPr txBox="1">
            <a:spLocks/>
          </p:cNvSpPr>
          <p:nvPr/>
        </p:nvSpPr>
        <p:spPr>
          <a:xfrm>
            <a:off x="405634" y="3277287"/>
            <a:ext cx="6597733" cy="2319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/>
              <a:t>Calculate the </a:t>
            </a:r>
            <a:r>
              <a:rPr lang="en-US" sz="4000" b="1" dirty="0"/>
              <a:t>volume of hydrocarbons present in Jake oil field</a:t>
            </a:r>
            <a:r>
              <a:rPr lang="en-US" sz="5400" b="1" dirty="0"/>
              <a:t> </a:t>
            </a:r>
            <a:endParaRPr lang="en-US" altLang="en-US" sz="6000" b="1" i="1" dirty="0">
              <a:solidFill>
                <a:srgbClr val="A1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5885B881-2B15-4157-B2BB-5D8A12EF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80" y="1963137"/>
            <a:ext cx="3464165" cy="35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4A1263D-B922-45E8-B00D-30FEDB4F2D8B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Connector: Curved 23">
            <a:extLst>
              <a:ext uri="{FF2B5EF4-FFF2-40B4-BE49-F238E27FC236}">
                <a16:creationId xmlns:a16="http://schemas.microsoft.com/office/drawing/2014/main" id="{54D5D3DE-B417-436C-B327-5FB8003DB3E4}"/>
              </a:ext>
            </a:extLst>
          </p:cNvPr>
          <p:cNvCxnSpPr>
            <a:cxnSpLocks/>
            <a:stCxn id="38" idx="4"/>
            <a:endCxn id="37" idx="2"/>
          </p:cNvCxnSpPr>
          <p:nvPr/>
        </p:nvCxnSpPr>
        <p:spPr>
          <a:xfrm rot="16200000" flipH="1">
            <a:off x="1033135" y="414527"/>
            <a:ext cx="268147" cy="57006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3" name="Connector: Curved 24">
            <a:extLst>
              <a:ext uri="{FF2B5EF4-FFF2-40B4-BE49-F238E27FC236}">
                <a16:creationId xmlns:a16="http://schemas.microsoft.com/office/drawing/2014/main" id="{F68462A0-7275-4633-90A9-CE986E7A0782}"/>
              </a:ext>
            </a:extLst>
          </p:cNvPr>
          <p:cNvCxnSpPr>
            <a:cxnSpLocks/>
            <a:endCxn id="39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4" name="Connector: Curved 25">
            <a:extLst>
              <a:ext uri="{FF2B5EF4-FFF2-40B4-BE49-F238E27FC236}">
                <a16:creationId xmlns:a16="http://schemas.microsoft.com/office/drawing/2014/main" id="{91BE994D-6004-4A54-A300-CA0FFD6BF16A}"/>
              </a:ext>
            </a:extLst>
          </p:cNvPr>
          <p:cNvCxnSpPr>
            <a:cxnSpLocks/>
            <a:stCxn id="39" idx="4"/>
            <a:endCxn id="36" idx="2"/>
          </p:cNvCxnSpPr>
          <p:nvPr/>
        </p:nvCxnSpPr>
        <p:spPr>
          <a:xfrm rot="16200000" flipH="1">
            <a:off x="4055650" y="351673"/>
            <a:ext cx="216933" cy="733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5" name="Connector: Curved 26">
            <a:extLst>
              <a:ext uri="{FF2B5EF4-FFF2-40B4-BE49-F238E27FC236}">
                <a16:creationId xmlns:a16="http://schemas.microsoft.com/office/drawing/2014/main" id="{23408FF1-FCAE-4DF4-BC52-68030D3F8725}"/>
              </a:ext>
            </a:extLst>
          </p:cNvPr>
          <p:cNvCxnSpPr>
            <a:cxnSpLocks/>
            <a:stCxn id="36" idx="6"/>
            <a:endCxn id="20" idx="4"/>
          </p:cNvCxnSpPr>
          <p:nvPr/>
        </p:nvCxnSpPr>
        <p:spPr>
          <a:xfrm flipV="1">
            <a:off x="6076688" y="609915"/>
            <a:ext cx="793473" cy="21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E0EE48A5-9A0A-4D1B-9054-165940236E94}"/>
              </a:ext>
            </a:extLst>
          </p:cNvPr>
          <p:cNvSpPr/>
          <p:nvPr/>
        </p:nvSpPr>
        <p:spPr>
          <a:xfrm>
            <a:off x="4530826" y="544895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L.review</a:t>
            </a:r>
            <a:endParaRPr lang="en-US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95A475A1-6DBB-477E-AD05-2785A7668C53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P.statement</a:t>
            </a:r>
            <a:endParaRPr 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D645BB4F-328C-438A-B526-9DF8BCEA3AA9}"/>
              </a:ext>
            </a:extLst>
          </p:cNvPr>
          <p:cNvSpPr/>
          <p:nvPr/>
        </p:nvSpPr>
        <p:spPr>
          <a:xfrm>
            <a:off x="38768" y="46006"/>
            <a:ext cx="1686818" cy="51947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9BF291EF-F7F4-4303-9EED-9CAAB17FF34B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cxnSp>
        <p:nvCxnSpPr>
          <p:cNvPr id="40" name="Connector: Curved 26">
            <a:extLst>
              <a:ext uri="{FF2B5EF4-FFF2-40B4-BE49-F238E27FC236}">
                <a16:creationId xmlns:a16="http://schemas.microsoft.com/office/drawing/2014/main" id="{2B038B90-BF74-42D5-946F-A54F4C4B9544}"/>
              </a:ext>
            </a:extLst>
          </p:cNvPr>
          <p:cNvCxnSpPr>
            <a:cxnSpLocks/>
            <a:stCxn id="20" idx="4"/>
            <a:endCxn id="45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2066F87D-6C1A-4CF2-A62E-2460C5E089FF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FA4F9E33-9637-4D9F-82BD-D420CEBFF526}"/>
              </a:ext>
            </a:extLst>
          </p:cNvPr>
          <p:cNvCxnSpPr>
            <a:cxnSpLocks/>
            <a:endCxn id="41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1DD2CEC1-D971-4F65-ACAD-A21067E7D440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</p:txBody>
      </p:sp>
      <p:cxnSp>
        <p:nvCxnSpPr>
          <p:cNvPr id="44" name="Connector: Curved 26">
            <a:extLst>
              <a:ext uri="{FF2B5EF4-FFF2-40B4-BE49-F238E27FC236}">
                <a16:creationId xmlns:a16="http://schemas.microsoft.com/office/drawing/2014/main" id="{1BEA7AC6-6053-4FE8-BD89-11B47CDA22D6}"/>
              </a:ext>
            </a:extLst>
          </p:cNvPr>
          <p:cNvCxnSpPr>
            <a:cxnSpLocks/>
            <a:stCxn id="41" idx="4"/>
            <a:endCxn id="43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C140627A-87DE-499F-A9C6-34EA78476698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95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2004" y="1496073"/>
            <a:ext cx="3445141" cy="108975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cap="none" dirty="0" smtClean="0">
                <a:cs typeface="Times New Roman" panose="02020603050405020304" pitchFamily="18" charset="0"/>
              </a:rPr>
              <a:t>Objectives</a:t>
            </a:r>
            <a:endParaRPr lang="en-US" b="1" u="sng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96274-CC1A-4322-A31E-595D7D48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034" y="6140345"/>
            <a:ext cx="643748" cy="3651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EBC10836-D408-41A0-BF56-DA0ED44965F4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4A1263D-B922-45E8-B00D-30FEDB4F2D8B}"/>
              </a:ext>
            </a:extLst>
          </p:cNvPr>
          <p:cNvSpPr/>
          <p:nvPr/>
        </p:nvSpPr>
        <p:spPr>
          <a:xfrm>
            <a:off x="6002387" y="37127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Connector: Curved 23">
            <a:extLst>
              <a:ext uri="{FF2B5EF4-FFF2-40B4-BE49-F238E27FC236}">
                <a16:creationId xmlns:a16="http://schemas.microsoft.com/office/drawing/2014/main" id="{54D5D3DE-B417-436C-B327-5FB8003DB3E4}"/>
              </a:ext>
            </a:extLst>
          </p:cNvPr>
          <p:cNvCxnSpPr>
            <a:cxnSpLocks/>
            <a:stCxn id="38" idx="4"/>
            <a:endCxn id="37" idx="2"/>
          </p:cNvCxnSpPr>
          <p:nvPr/>
        </p:nvCxnSpPr>
        <p:spPr>
          <a:xfrm rot="16200000" flipH="1">
            <a:off x="1012138" y="369012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3" name="Connector: Curved 24">
            <a:extLst>
              <a:ext uri="{FF2B5EF4-FFF2-40B4-BE49-F238E27FC236}">
                <a16:creationId xmlns:a16="http://schemas.microsoft.com/office/drawing/2014/main" id="{F68462A0-7275-4633-90A9-CE986E7A0782}"/>
              </a:ext>
            </a:extLst>
          </p:cNvPr>
          <p:cNvCxnSpPr>
            <a:cxnSpLocks/>
            <a:endCxn id="39" idx="4"/>
          </p:cNvCxnSpPr>
          <p:nvPr/>
        </p:nvCxnSpPr>
        <p:spPr>
          <a:xfrm flipV="1">
            <a:off x="3032674" y="601038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4" name="Connector: Curved 25">
            <a:extLst>
              <a:ext uri="{FF2B5EF4-FFF2-40B4-BE49-F238E27FC236}">
                <a16:creationId xmlns:a16="http://schemas.microsoft.com/office/drawing/2014/main" id="{91BE994D-6004-4A54-A300-CA0FFD6BF16A}"/>
              </a:ext>
            </a:extLst>
          </p:cNvPr>
          <p:cNvCxnSpPr>
            <a:cxnSpLocks/>
            <a:stCxn id="39" idx="4"/>
            <a:endCxn id="36" idx="2"/>
          </p:cNvCxnSpPr>
          <p:nvPr/>
        </p:nvCxnSpPr>
        <p:spPr>
          <a:xfrm rot="16200000" flipH="1">
            <a:off x="4071289" y="342794"/>
            <a:ext cx="216933" cy="733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5" name="Connector: Curved 26">
            <a:extLst>
              <a:ext uri="{FF2B5EF4-FFF2-40B4-BE49-F238E27FC236}">
                <a16:creationId xmlns:a16="http://schemas.microsoft.com/office/drawing/2014/main" id="{23408FF1-FCAE-4DF4-BC52-68030D3F8725}"/>
              </a:ext>
            </a:extLst>
          </p:cNvPr>
          <p:cNvCxnSpPr>
            <a:cxnSpLocks/>
            <a:stCxn id="36" idx="6"/>
            <a:endCxn id="20" idx="4"/>
          </p:cNvCxnSpPr>
          <p:nvPr/>
        </p:nvCxnSpPr>
        <p:spPr>
          <a:xfrm flipV="1">
            <a:off x="6092327" y="601036"/>
            <a:ext cx="793473" cy="21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E0EE48A5-9A0A-4D1B-9054-165940236E94}"/>
              </a:ext>
            </a:extLst>
          </p:cNvPr>
          <p:cNvSpPr/>
          <p:nvPr/>
        </p:nvSpPr>
        <p:spPr>
          <a:xfrm>
            <a:off x="4546465" y="536016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L.review</a:t>
            </a:r>
            <a:endParaRPr lang="en-US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95A475A1-6DBB-477E-AD05-2785A7668C53}"/>
              </a:ext>
            </a:extLst>
          </p:cNvPr>
          <p:cNvSpPr/>
          <p:nvPr/>
        </p:nvSpPr>
        <p:spPr>
          <a:xfrm>
            <a:off x="1467878" y="542798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400" b="1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P.statement</a:t>
            </a:r>
            <a:endParaRPr lang="en-US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D645BB4F-328C-438A-B526-9DF8BCEA3AA9}"/>
              </a:ext>
            </a:extLst>
          </p:cNvPr>
          <p:cNvSpPr/>
          <p:nvPr/>
        </p:nvSpPr>
        <p:spPr>
          <a:xfrm>
            <a:off x="54406" y="76964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9BF291EF-F7F4-4303-9EED-9CAAB17FF34B}"/>
              </a:ext>
            </a:extLst>
          </p:cNvPr>
          <p:cNvSpPr/>
          <p:nvPr/>
        </p:nvSpPr>
        <p:spPr>
          <a:xfrm>
            <a:off x="2929632" y="37128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cxnSp>
        <p:nvCxnSpPr>
          <p:cNvPr id="40" name="Connector: Curved 26">
            <a:extLst>
              <a:ext uri="{FF2B5EF4-FFF2-40B4-BE49-F238E27FC236}">
                <a16:creationId xmlns:a16="http://schemas.microsoft.com/office/drawing/2014/main" id="{2B038B90-BF74-42D5-946F-A54F4C4B9544}"/>
              </a:ext>
            </a:extLst>
          </p:cNvPr>
          <p:cNvCxnSpPr>
            <a:cxnSpLocks/>
            <a:stCxn id="20" idx="4"/>
            <a:endCxn id="45" idx="2"/>
          </p:cNvCxnSpPr>
          <p:nvPr/>
        </p:nvCxnSpPr>
        <p:spPr>
          <a:xfrm rot="16200000" flipH="1">
            <a:off x="7215141" y="271694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2066F87D-6C1A-4CF2-A62E-2460C5E089FF}"/>
              </a:ext>
            </a:extLst>
          </p:cNvPr>
          <p:cNvSpPr/>
          <p:nvPr/>
        </p:nvSpPr>
        <p:spPr>
          <a:xfrm>
            <a:off x="8957620" y="42229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FA4F9E33-9637-4D9F-82BD-D420CEBFF526}"/>
              </a:ext>
            </a:extLst>
          </p:cNvPr>
          <p:cNvCxnSpPr>
            <a:cxnSpLocks/>
            <a:endCxn id="41" idx="4"/>
          </p:cNvCxnSpPr>
          <p:nvPr/>
        </p:nvCxnSpPr>
        <p:spPr>
          <a:xfrm flipV="1">
            <a:off x="8828950" y="474387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1DD2CEC1-D971-4F65-ACAD-A21067E7D440}"/>
              </a:ext>
            </a:extLst>
          </p:cNvPr>
          <p:cNvSpPr/>
          <p:nvPr/>
        </p:nvSpPr>
        <p:spPr>
          <a:xfrm>
            <a:off x="10587116" y="462038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</p:txBody>
      </p:sp>
      <p:cxnSp>
        <p:nvCxnSpPr>
          <p:cNvPr id="44" name="Connector: Curved 26">
            <a:extLst>
              <a:ext uri="{FF2B5EF4-FFF2-40B4-BE49-F238E27FC236}">
                <a16:creationId xmlns:a16="http://schemas.microsoft.com/office/drawing/2014/main" id="{1BEA7AC6-6053-4FE8-BD89-11B47CDA22D6}"/>
              </a:ext>
            </a:extLst>
          </p:cNvPr>
          <p:cNvCxnSpPr>
            <a:cxnSpLocks/>
            <a:stCxn id="41" idx="4"/>
            <a:endCxn id="43" idx="2"/>
          </p:cNvCxnSpPr>
          <p:nvPr/>
        </p:nvCxnSpPr>
        <p:spPr>
          <a:xfrm rot="16200000" flipH="1">
            <a:off x="10079128" y="236291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C140627A-87DE-499F-A9C6-34EA78476698}"/>
              </a:ext>
            </a:extLst>
          </p:cNvPr>
          <p:cNvSpPr/>
          <p:nvPr/>
        </p:nvSpPr>
        <p:spPr>
          <a:xfrm>
            <a:off x="7732995" y="50730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 result for problem statement">
            <a:extLst>
              <a:ext uri="{FF2B5EF4-FFF2-40B4-BE49-F238E27FC236}">
                <a16:creationId xmlns:a16="http://schemas.microsoft.com/office/drawing/2014/main" id="{3CCDC256-6403-4366-94C4-C28D1FE1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90" y="2107692"/>
            <a:ext cx="4045295" cy="4032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F29815-52C5-4404-876C-39EC02655816}"/>
              </a:ext>
            </a:extLst>
          </p:cNvPr>
          <p:cNvSpPr/>
          <p:nvPr/>
        </p:nvSpPr>
        <p:spPr>
          <a:xfrm>
            <a:off x="9329455" y="2802306"/>
            <a:ext cx="1128152" cy="1005586"/>
          </a:xfrm>
          <a:custGeom>
            <a:avLst/>
            <a:gdLst>
              <a:gd name="connsiteX0" fmla="*/ 111257 w 1128152"/>
              <a:gd name="connsiteY0" fmla="*/ 976982 h 1005586"/>
              <a:gd name="connsiteX1" fmla="*/ 166886 w 1128152"/>
              <a:gd name="connsiteY1" fmla="*/ 973505 h 1005586"/>
              <a:gd name="connsiteX2" fmla="*/ 191224 w 1128152"/>
              <a:gd name="connsiteY2" fmla="*/ 966552 h 1005586"/>
              <a:gd name="connsiteX3" fmla="*/ 215562 w 1128152"/>
              <a:gd name="connsiteY3" fmla="*/ 963075 h 1005586"/>
              <a:gd name="connsiteX4" fmla="*/ 264237 w 1128152"/>
              <a:gd name="connsiteY4" fmla="*/ 966552 h 1005586"/>
              <a:gd name="connsiteX5" fmla="*/ 274667 w 1128152"/>
              <a:gd name="connsiteY5" fmla="*/ 973505 h 1005586"/>
              <a:gd name="connsiteX6" fmla="*/ 285098 w 1128152"/>
              <a:gd name="connsiteY6" fmla="*/ 976982 h 1005586"/>
              <a:gd name="connsiteX7" fmla="*/ 295528 w 1128152"/>
              <a:gd name="connsiteY7" fmla="*/ 983936 h 1005586"/>
              <a:gd name="connsiteX8" fmla="*/ 316389 w 1128152"/>
              <a:gd name="connsiteY8" fmla="*/ 990889 h 1005586"/>
              <a:gd name="connsiteX9" fmla="*/ 504137 w 1128152"/>
              <a:gd name="connsiteY9" fmla="*/ 987413 h 1005586"/>
              <a:gd name="connsiteX10" fmla="*/ 524997 w 1128152"/>
              <a:gd name="connsiteY10" fmla="*/ 980459 h 1005586"/>
              <a:gd name="connsiteX11" fmla="*/ 538905 w 1128152"/>
              <a:gd name="connsiteY11" fmla="*/ 976982 h 1005586"/>
              <a:gd name="connsiteX12" fmla="*/ 549335 w 1128152"/>
              <a:gd name="connsiteY12" fmla="*/ 973505 h 1005586"/>
              <a:gd name="connsiteX13" fmla="*/ 580626 w 1128152"/>
              <a:gd name="connsiteY13" fmla="*/ 970029 h 1005586"/>
              <a:gd name="connsiteX14" fmla="*/ 580626 w 1128152"/>
              <a:gd name="connsiteY14" fmla="*/ 931784 h 1005586"/>
              <a:gd name="connsiteX15" fmla="*/ 573673 w 1128152"/>
              <a:gd name="connsiteY15" fmla="*/ 921353 h 1005586"/>
              <a:gd name="connsiteX16" fmla="*/ 563242 w 1128152"/>
              <a:gd name="connsiteY16" fmla="*/ 917877 h 1005586"/>
              <a:gd name="connsiteX17" fmla="*/ 545858 w 1128152"/>
              <a:gd name="connsiteY17" fmla="*/ 879632 h 1005586"/>
              <a:gd name="connsiteX18" fmla="*/ 549335 w 1128152"/>
              <a:gd name="connsiteY18" fmla="*/ 723175 h 1005586"/>
              <a:gd name="connsiteX19" fmla="*/ 566719 w 1128152"/>
              <a:gd name="connsiteY19" fmla="*/ 709268 h 1005586"/>
              <a:gd name="connsiteX20" fmla="*/ 587580 w 1128152"/>
              <a:gd name="connsiteY20" fmla="*/ 695361 h 1005586"/>
              <a:gd name="connsiteX21" fmla="*/ 601487 w 1128152"/>
              <a:gd name="connsiteY21" fmla="*/ 674500 h 1005586"/>
              <a:gd name="connsiteX22" fmla="*/ 611918 w 1128152"/>
              <a:gd name="connsiteY22" fmla="*/ 667546 h 1005586"/>
              <a:gd name="connsiteX23" fmla="*/ 650162 w 1128152"/>
              <a:gd name="connsiteY23" fmla="*/ 657116 h 1005586"/>
              <a:gd name="connsiteX24" fmla="*/ 660593 w 1128152"/>
              <a:gd name="connsiteY24" fmla="*/ 653639 h 1005586"/>
              <a:gd name="connsiteX25" fmla="*/ 677977 w 1128152"/>
              <a:gd name="connsiteY25" fmla="*/ 650162 h 1005586"/>
              <a:gd name="connsiteX26" fmla="*/ 691884 w 1128152"/>
              <a:gd name="connsiteY26" fmla="*/ 646686 h 1005586"/>
              <a:gd name="connsiteX27" fmla="*/ 754467 w 1128152"/>
              <a:gd name="connsiteY27" fmla="*/ 650162 h 1005586"/>
              <a:gd name="connsiteX28" fmla="*/ 789235 w 1128152"/>
              <a:gd name="connsiteY28" fmla="*/ 653639 h 1005586"/>
              <a:gd name="connsiteX29" fmla="*/ 799665 w 1128152"/>
              <a:gd name="connsiteY29" fmla="*/ 660593 h 1005586"/>
              <a:gd name="connsiteX30" fmla="*/ 827479 w 1128152"/>
              <a:gd name="connsiteY30" fmla="*/ 677977 h 1005586"/>
              <a:gd name="connsiteX31" fmla="*/ 837910 w 1128152"/>
              <a:gd name="connsiteY31" fmla="*/ 681454 h 1005586"/>
              <a:gd name="connsiteX32" fmla="*/ 844864 w 1128152"/>
              <a:gd name="connsiteY32" fmla="*/ 691884 h 1005586"/>
              <a:gd name="connsiteX33" fmla="*/ 855294 w 1128152"/>
              <a:gd name="connsiteY33" fmla="*/ 695361 h 1005586"/>
              <a:gd name="connsiteX34" fmla="*/ 862248 w 1128152"/>
              <a:gd name="connsiteY34" fmla="*/ 716222 h 1005586"/>
              <a:gd name="connsiteX35" fmla="*/ 865724 w 1128152"/>
              <a:gd name="connsiteY35" fmla="*/ 775327 h 1005586"/>
              <a:gd name="connsiteX36" fmla="*/ 869201 w 1128152"/>
              <a:gd name="connsiteY36" fmla="*/ 785758 h 1005586"/>
              <a:gd name="connsiteX37" fmla="*/ 865724 w 1128152"/>
              <a:gd name="connsiteY37" fmla="*/ 858771 h 1005586"/>
              <a:gd name="connsiteX38" fmla="*/ 851817 w 1128152"/>
              <a:gd name="connsiteY38" fmla="*/ 890062 h 1005586"/>
              <a:gd name="connsiteX39" fmla="*/ 844864 w 1128152"/>
              <a:gd name="connsiteY39" fmla="*/ 910923 h 1005586"/>
              <a:gd name="connsiteX40" fmla="*/ 841387 w 1128152"/>
              <a:gd name="connsiteY40" fmla="*/ 921353 h 1005586"/>
              <a:gd name="connsiteX41" fmla="*/ 837910 w 1128152"/>
              <a:gd name="connsiteY41" fmla="*/ 945691 h 1005586"/>
              <a:gd name="connsiteX42" fmla="*/ 841387 w 1128152"/>
              <a:gd name="connsiteY42" fmla="*/ 976982 h 1005586"/>
              <a:gd name="connsiteX43" fmla="*/ 844864 w 1128152"/>
              <a:gd name="connsiteY43" fmla="*/ 987413 h 1005586"/>
              <a:gd name="connsiteX44" fmla="*/ 938737 w 1128152"/>
              <a:gd name="connsiteY44" fmla="*/ 1004797 h 1005586"/>
              <a:gd name="connsiteX45" fmla="*/ 1043041 w 1128152"/>
              <a:gd name="connsiteY45" fmla="*/ 1001320 h 1005586"/>
              <a:gd name="connsiteX46" fmla="*/ 1081286 w 1128152"/>
              <a:gd name="connsiteY46" fmla="*/ 990889 h 1005586"/>
              <a:gd name="connsiteX47" fmla="*/ 1102147 w 1128152"/>
              <a:gd name="connsiteY47" fmla="*/ 983936 h 1005586"/>
              <a:gd name="connsiteX48" fmla="*/ 1123008 w 1128152"/>
              <a:gd name="connsiteY48" fmla="*/ 973505 h 1005586"/>
              <a:gd name="connsiteX49" fmla="*/ 1126485 w 1128152"/>
              <a:gd name="connsiteY49" fmla="*/ 963075 h 1005586"/>
              <a:gd name="connsiteX50" fmla="*/ 1119531 w 1128152"/>
              <a:gd name="connsiteY50" fmla="*/ 851817 h 1005586"/>
              <a:gd name="connsiteX51" fmla="*/ 1112578 w 1128152"/>
              <a:gd name="connsiteY51" fmla="*/ 775327 h 1005586"/>
              <a:gd name="connsiteX52" fmla="*/ 1105624 w 1128152"/>
              <a:gd name="connsiteY52" fmla="*/ 761420 h 1005586"/>
              <a:gd name="connsiteX53" fmla="*/ 1102147 w 1128152"/>
              <a:gd name="connsiteY53" fmla="*/ 737083 h 1005586"/>
              <a:gd name="connsiteX54" fmla="*/ 1098670 w 1128152"/>
              <a:gd name="connsiteY54" fmla="*/ 723175 h 1005586"/>
              <a:gd name="connsiteX55" fmla="*/ 1095194 w 1128152"/>
              <a:gd name="connsiteY55" fmla="*/ 691884 h 1005586"/>
              <a:gd name="connsiteX56" fmla="*/ 1088240 w 1128152"/>
              <a:gd name="connsiteY56" fmla="*/ 677977 h 1005586"/>
              <a:gd name="connsiteX57" fmla="*/ 1081286 w 1128152"/>
              <a:gd name="connsiteY57" fmla="*/ 660593 h 1005586"/>
              <a:gd name="connsiteX58" fmla="*/ 1077810 w 1128152"/>
              <a:gd name="connsiteY58" fmla="*/ 650162 h 1005586"/>
              <a:gd name="connsiteX59" fmla="*/ 1060425 w 1128152"/>
              <a:gd name="connsiteY59" fmla="*/ 601487 h 1005586"/>
              <a:gd name="connsiteX60" fmla="*/ 1056949 w 1128152"/>
              <a:gd name="connsiteY60" fmla="*/ 587580 h 1005586"/>
              <a:gd name="connsiteX61" fmla="*/ 1049995 w 1128152"/>
              <a:gd name="connsiteY61" fmla="*/ 556289 h 1005586"/>
              <a:gd name="connsiteX62" fmla="*/ 1043041 w 1128152"/>
              <a:gd name="connsiteY62" fmla="*/ 535428 h 1005586"/>
              <a:gd name="connsiteX63" fmla="*/ 1039565 w 1128152"/>
              <a:gd name="connsiteY63" fmla="*/ 514567 h 1005586"/>
              <a:gd name="connsiteX64" fmla="*/ 1036088 w 1128152"/>
              <a:gd name="connsiteY64" fmla="*/ 490229 h 1005586"/>
              <a:gd name="connsiteX65" fmla="*/ 1029134 w 1128152"/>
              <a:gd name="connsiteY65" fmla="*/ 479799 h 1005586"/>
              <a:gd name="connsiteX66" fmla="*/ 1015227 w 1128152"/>
              <a:gd name="connsiteY66" fmla="*/ 451984 h 1005586"/>
              <a:gd name="connsiteX67" fmla="*/ 1008273 w 1128152"/>
              <a:gd name="connsiteY67" fmla="*/ 434600 h 1005586"/>
              <a:gd name="connsiteX68" fmla="*/ 973505 w 1128152"/>
              <a:gd name="connsiteY68" fmla="*/ 378972 h 1005586"/>
              <a:gd name="connsiteX69" fmla="*/ 959598 w 1128152"/>
              <a:gd name="connsiteY69" fmla="*/ 351157 h 1005586"/>
              <a:gd name="connsiteX70" fmla="*/ 935260 w 1128152"/>
              <a:gd name="connsiteY70" fmla="*/ 309435 h 1005586"/>
              <a:gd name="connsiteX71" fmla="*/ 924830 w 1128152"/>
              <a:gd name="connsiteY71" fmla="*/ 295528 h 1005586"/>
              <a:gd name="connsiteX72" fmla="*/ 903969 w 1128152"/>
              <a:gd name="connsiteY72" fmla="*/ 281621 h 1005586"/>
              <a:gd name="connsiteX73" fmla="*/ 893539 w 1128152"/>
              <a:gd name="connsiteY73" fmla="*/ 274667 h 1005586"/>
              <a:gd name="connsiteX74" fmla="*/ 883108 w 1128152"/>
              <a:gd name="connsiteY74" fmla="*/ 264237 h 1005586"/>
              <a:gd name="connsiteX75" fmla="*/ 858771 w 1128152"/>
              <a:gd name="connsiteY75" fmla="*/ 246853 h 1005586"/>
              <a:gd name="connsiteX76" fmla="*/ 837910 w 1128152"/>
              <a:gd name="connsiteY76" fmla="*/ 225992 h 1005586"/>
              <a:gd name="connsiteX77" fmla="*/ 796188 w 1128152"/>
              <a:gd name="connsiteY77" fmla="*/ 191224 h 1005586"/>
              <a:gd name="connsiteX78" fmla="*/ 775327 w 1128152"/>
              <a:gd name="connsiteY78" fmla="*/ 180794 h 1005586"/>
              <a:gd name="connsiteX79" fmla="*/ 747513 w 1128152"/>
              <a:gd name="connsiteY79" fmla="*/ 170363 h 1005586"/>
              <a:gd name="connsiteX80" fmla="*/ 733606 w 1128152"/>
              <a:gd name="connsiteY80" fmla="*/ 163410 h 1005586"/>
              <a:gd name="connsiteX81" fmla="*/ 723175 w 1128152"/>
              <a:gd name="connsiteY81" fmla="*/ 156456 h 1005586"/>
              <a:gd name="connsiteX82" fmla="*/ 709268 w 1128152"/>
              <a:gd name="connsiteY82" fmla="*/ 146026 h 1005586"/>
              <a:gd name="connsiteX83" fmla="*/ 677977 w 1128152"/>
              <a:gd name="connsiteY83" fmla="*/ 132118 h 1005586"/>
              <a:gd name="connsiteX84" fmla="*/ 657116 w 1128152"/>
              <a:gd name="connsiteY84" fmla="*/ 118211 h 1005586"/>
              <a:gd name="connsiteX85" fmla="*/ 636255 w 1128152"/>
              <a:gd name="connsiteY85" fmla="*/ 107781 h 1005586"/>
              <a:gd name="connsiteX86" fmla="*/ 625825 w 1128152"/>
              <a:gd name="connsiteY86" fmla="*/ 104304 h 1005586"/>
              <a:gd name="connsiteX87" fmla="*/ 615394 w 1128152"/>
              <a:gd name="connsiteY87" fmla="*/ 97350 h 1005586"/>
              <a:gd name="connsiteX88" fmla="*/ 604964 w 1128152"/>
              <a:gd name="connsiteY88" fmla="*/ 93873 h 1005586"/>
              <a:gd name="connsiteX89" fmla="*/ 591057 w 1128152"/>
              <a:gd name="connsiteY89" fmla="*/ 86920 h 1005586"/>
              <a:gd name="connsiteX90" fmla="*/ 570196 w 1128152"/>
              <a:gd name="connsiteY90" fmla="*/ 73013 h 1005586"/>
              <a:gd name="connsiteX91" fmla="*/ 549335 w 1128152"/>
              <a:gd name="connsiteY91" fmla="*/ 59105 h 1005586"/>
              <a:gd name="connsiteX92" fmla="*/ 538905 w 1128152"/>
              <a:gd name="connsiteY92" fmla="*/ 55629 h 1005586"/>
              <a:gd name="connsiteX93" fmla="*/ 524997 w 1128152"/>
              <a:gd name="connsiteY93" fmla="*/ 48675 h 1005586"/>
              <a:gd name="connsiteX94" fmla="*/ 514567 w 1128152"/>
              <a:gd name="connsiteY94" fmla="*/ 41721 h 1005586"/>
              <a:gd name="connsiteX95" fmla="*/ 493706 w 1128152"/>
              <a:gd name="connsiteY95" fmla="*/ 34768 h 1005586"/>
              <a:gd name="connsiteX96" fmla="*/ 483276 w 1128152"/>
              <a:gd name="connsiteY96" fmla="*/ 31291 h 1005586"/>
              <a:gd name="connsiteX97" fmla="*/ 448508 w 1128152"/>
              <a:gd name="connsiteY97" fmla="*/ 27814 h 1005586"/>
              <a:gd name="connsiteX98" fmla="*/ 385925 w 1128152"/>
              <a:gd name="connsiteY98" fmla="*/ 13907 h 1005586"/>
              <a:gd name="connsiteX99" fmla="*/ 368541 w 1128152"/>
              <a:gd name="connsiteY99" fmla="*/ 10430 h 1005586"/>
              <a:gd name="connsiteX100" fmla="*/ 347680 w 1128152"/>
              <a:gd name="connsiteY100" fmla="*/ 3477 h 1005586"/>
              <a:gd name="connsiteX101" fmla="*/ 337250 w 1128152"/>
              <a:gd name="connsiteY101" fmla="*/ 0 h 1005586"/>
              <a:gd name="connsiteX102" fmla="*/ 309435 w 1128152"/>
              <a:gd name="connsiteY102" fmla="*/ 3477 h 1005586"/>
              <a:gd name="connsiteX103" fmla="*/ 271191 w 1128152"/>
              <a:gd name="connsiteY103" fmla="*/ 10430 h 1005586"/>
              <a:gd name="connsiteX104" fmla="*/ 52152 w 1128152"/>
              <a:gd name="connsiteY104" fmla="*/ 13907 h 1005586"/>
              <a:gd name="connsiteX105" fmla="*/ 31291 w 1128152"/>
              <a:gd name="connsiteY105" fmla="*/ 24337 h 1005586"/>
              <a:gd name="connsiteX106" fmla="*/ 13907 w 1128152"/>
              <a:gd name="connsiteY106" fmla="*/ 48675 h 1005586"/>
              <a:gd name="connsiteX107" fmla="*/ 10430 w 1128152"/>
              <a:gd name="connsiteY107" fmla="*/ 59105 h 1005586"/>
              <a:gd name="connsiteX108" fmla="*/ 0 w 1128152"/>
              <a:gd name="connsiteY108" fmla="*/ 97350 h 1005586"/>
              <a:gd name="connsiteX109" fmla="*/ 3476 w 1128152"/>
              <a:gd name="connsiteY109" fmla="*/ 229469 h 1005586"/>
              <a:gd name="connsiteX110" fmla="*/ 6953 w 1128152"/>
              <a:gd name="connsiteY110" fmla="*/ 239899 h 1005586"/>
              <a:gd name="connsiteX111" fmla="*/ 20860 w 1128152"/>
              <a:gd name="connsiteY111" fmla="*/ 285098 h 1005586"/>
              <a:gd name="connsiteX112" fmla="*/ 27814 w 1128152"/>
              <a:gd name="connsiteY112" fmla="*/ 295528 h 1005586"/>
              <a:gd name="connsiteX113" fmla="*/ 31291 w 1128152"/>
              <a:gd name="connsiteY113" fmla="*/ 305959 h 1005586"/>
              <a:gd name="connsiteX114" fmla="*/ 41721 w 1128152"/>
              <a:gd name="connsiteY114" fmla="*/ 309435 h 1005586"/>
              <a:gd name="connsiteX115" fmla="*/ 62582 w 1128152"/>
              <a:gd name="connsiteY115" fmla="*/ 319866 h 1005586"/>
              <a:gd name="connsiteX116" fmla="*/ 90397 w 1128152"/>
              <a:gd name="connsiteY116" fmla="*/ 351157 h 1005586"/>
              <a:gd name="connsiteX117" fmla="*/ 104304 w 1128152"/>
              <a:gd name="connsiteY117" fmla="*/ 368541 h 1005586"/>
              <a:gd name="connsiteX118" fmla="*/ 125165 w 1128152"/>
              <a:gd name="connsiteY118" fmla="*/ 375495 h 1005586"/>
              <a:gd name="connsiteX119" fmla="*/ 229469 w 1128152"/>
              <a:gd name="connsiteY119" fmla="*/ 372018 h 1005586"/>
              <a:gd name="connsiteX120" fmla="*/ 243376 w 1128152"/>
              <a:gd name="connsiteY120" fmla="*/ 368541 h 1005586"/>
              <a:gd name="connsiteX121" fmla="*/ 299005 w 1128152"/>
              <a:gd name="connsiteY121" fmla="*/ 372018 h 1005586"/>
              <a:gd name="connsiteX122" fmla="*/ 309435 w 1128152"/>
              <a:gd name="connsiteY122" fmla="*/ 375495 h 1005586"/>
              <a:gd name="connsiteX123" fmla="*/ 330296 w 1128152"/>
              <a:gd name="connsiteY123" fmla="*/ 389402 h 1005586"/>
              <a:gd name="connsiteX124" fmla="*/ 351157 w 1128152"/>
              <a:gd name="connsiteY124" fmla="*/ 399832 h 1005586"/>
              <a:gd name="connsiteX125" fmla="*/ 375495 w 1128152"/>
              <a:gd name="connsiteY125" fmla="*/ 431124 h 1005586"/>
              <a:gd name="connsiteX126" fmla="*/ 392879 w 1128152"/>
              <a:gd name="connsiteY126" fmla="*/ 451984 h 1005586"/>
              <a:gd name="connsiteX127" fmla="*/ 396356 w 1128152"/>
              <a:gd name="connsiteY127" fmla="*/ 511090 h 1005586"/>
              <a:gd name="connsiteX128" fmla="*/ 354634 w 1128152"/>
              <a:gd name="connsiteY128" fmla="*/ 531951 h 1005586"/>
              <a:gd name="connsiteX129" fmla="*/ 344203 w 1128152"/>
              <a:gd name="connsiteY129" fmla="*/ 535428 h 1005586"/>
              <a:gd name="connsiteX130" fmla="*/ 333773 w 1128152"/>
              <a:gd name="connsiteY130" fmla="*/ 538905 h 1005586"/>
              <a:gd name="connsiteX131" fmla="*/ 292051 w 1128152"/>
              <a:gd name="connsiteY131" fmla="*/ 535428 h 1005586"/>
              <a:gd name="connsiteX132" fmla="*/ 191224 w 1128152"/>
              <a:gd name="connsiteY132" fmla="*/ 542381 h 1005586"/>
              <a:gd name="connsiteX133" fmla="*/ 104304 w 1128152"/>
              <a:gd name="connsiteY133" fmla="*/ 545858 h 1005586"/>
              <a:gd name="connsiteX134" fmla="*/ 83443 w 1128152"/>
              <a:gd name="connsiteY134" fmla="*/ 552812 h 1005586"/>
              <a:gd name="connsiteX135" fmla="*/ 45198 w 1128152"/>
              <a:gd name="connsiteY135" fmla="*/ 570196 h 1005586"/>
              <a:gd name="connsiteX136" fmla="*/ 34768 w 1128152"/>
              <a:gd name="connsiteY136" fmla="*/ 577150 h 1005586"/>
              <a:gd name="connsiteX137" fmla="*/ 17384 w 1128152"/>
              <a:gd name="connsiteY137" fmla="*/ 601487 h 1005586"/>
              <a:gd name="connsiteX138" fmla="*/ 13907 w 1128152"/>
              <a:gd name="connsiteY138" fmla="*/ 674500 h 1005586"/>
              <a:gd name="connsiteX139" fmla="*/ 24337 w 1128152"/>
              <a:gd name="connsiteY139" fmla="*/ 698838 h 1005586"/>
              <a:gd name="connsiteX140" fmla="*/ 27814 w 1128152"/>
              <a:gd name="connsiteY140" fmla="*/ 712745 h 1005586"/>
              <a:gd name="connsiteX141" fmla="*/ 31291 w 1128152"/>
              <a:gd name="connsiteY141" fmla="*/ 730129 h 1005586"/>
              <a:gd name="connsiteX142" fmla="*/ 34768 w 1128152"/>
              <a:gd name="connsiteY142" fmla="*/ 740559 h 1005586"/>
              <a:gd name="connsiteX143" fmla="*/ 38245 w 1128152"/>
              <a:gd name="connsiteY143" fmla="*/ 754467 h 1005586"/>
              <a:gd name="connsiteX144" fmla="*/ 41721 w 1128152"/>
              <a:gd name="connsiteY144" fmla="*/ 764897 h 1005586"/>
              <a:gd name="connsiteX145" fmla="*/ 48675 w 1128152"/>
              <a:gd name="connsiteY145" fmla="*/ 796188 h 1005586"/>
              <a:gd name="connsiteX146" fmla="*/ 52152 w 1128152"/>
              <a:gd name="connsiteY146" fmla="*/ 841387 h 1005586"/>
              <a:gd name="connsiteX147" fmla="*/ 55629 w 1128152"/>
              <a:gd name="connsiteY147" fmla="*/ 851817 h 1005586"/>
              <a:gd name="connsiteX148" fmla="*/ 66059 w 1128152"/>
              <a:gd name="connsiteY148" fmla="*/ 886585 h 1005586"/>
              <a:gd name="connsiteX149" fmla="*/ 69536 w 1128152"/>
              <a:gd name="connsiteY149" fmla="*/ 897016 h 1005586"/>
              <a:gd name="connsiteX150" fmla="*/ 73013 w 1128152"/>
              <a:gd name="connsiteY150" fmla="*/ 910923 h 1005586"/>
              <a:gd name="connsiteX151" fmla="*/ 86920 w 1128152"/>
              <a:gd name="connsiteY151" fmla="*/ 931784 h 1005586"/>
              <a:gd name="connsiteX152" fmla="*/ 111257 w 1128152"/>
              <a:gd name="connsiteY152" fmla="*/ 963075 h 1005586"/>
              <a:gd name="connsiteX153" fmla="*/ 111257 w 1128152"/>
              <a:gd name="connsiteY153" fmla="*/ 976982 h 100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128152" h="1005586">
                <a:moveTo>
                  <a:pt x="111257" y="976982"/>
                </a:moveTo>
                <a:cubicBezTo>
                  <a:pt x="120529" y="978720"/>
                  <a:pt x="148399" y="975354"/>
                  <a:pt x="166886" y="973505"/>
                </a:cubicBezTo>
                <a:cubicBezTo>
                  <a:pt x="184184" y="971775"/>
                  <a:pt x="176388" y="969519"/>
                  <a:pt x="191224" y="966552"/>
                </a:cubicBezTo>
                <a:cubicBezTo>
                  <a:pt x="199260" y="964945"/>
                  <a:pt x="207449" y="964234"/>
                  <a:pt x="215562" y="963075"/>
                </a:cubicBezTo>
                <a:cubicBezTo>
                  <a:pt x="231787" y="964234"/>
                  <a:pt x="248218" y="963725"/>
                  <a:pt x="264237" y="966552"/>
                </a:cubicBezTo>
                <a:cubicBezTo>
                  <a:pt x="268352" y="967278"/>
                  <a:pt x="270930" y="971636"/>
                  <a:pt x="274667" y="973505"/>
                </a:cubicBezTo>
                <a:cubicBezTo>
                  <a:pt x="277945" y="975144"/>
                  <a:pt x="281621" y="975823"/>
                  <a:pt x="285098" y="976982"/>
                </a:cubicBezTo>
                <a:cubicBezTo>
                  <a:pt x="288575" y="979300"/>
                  <a:pt x="291710" y="982239"/>
                  <a:pt x="295528" y="983936"/>
                </a:cubicBezTo>
                <a:cubicBezTo>
                  <a:pt x="302226" y="986913"/>
                  <a:pt x="316389" y="990889"/>
                  <a:pt x="316389" y="990889"/>
                </a:cubicBezTo>
                <a:cubicBezTo>
                  <a:pt x="378972" y="989730"/>
                  <a:pt x="441622" y="990539"/>
                  <a:pt x="504137" y="987413"/>
                </a:cubicBezTo>
                <a:cubicBezTo>
                  <a:pt x="511457" y="987047"/>
                  <a:pt x="517886" y="982237"/>
                  <a:pt x="524997" y="980459"/>
                </a:cubicBezTo>
                <a:cubicBezTo>
                  <a:pt x="529633" y="979300"/>
                  <a:pt x="534310" y="978295"/>
                  <a:pt x="538905" y="976982"/>
                </a:cubicBezTo>
                <a:cubicBezTo>
                  <a:pt x="542429" y="975975"/>
                  <a:pt x="545720" y="974107"/>
                  <a:pt x="549335" y="973505"/>
                </a:cubicBezTo>
                <a:cubicBezTo>
                  <a:pt x="559687" y="971780"/>
                  <a:pt x="570196" y="971188"/>
                  <a:pt x="580626" y="970029"/>
                </a:cubicBezTo>
                <a:cubicBezTo>
                  <a:pt x="586055" y="953741"/>
                  <a:pt x="587113" y="955570"/>
                  <a:pt x="580626" y="931784"/>
                </a:cubicBezTo>
                <a:cubicBezTo>
                  <a:pt x="579527" y="927753"/>
                  <a:pt x="576936" y="923963"/>
                  <a:pt x="573673" y="921353"/>
                </a:cubicBezTo>
                <a:cubicBezTo>
                  <a:pt x="570811" y="919064"/>
                  <a:pt x="566719" y="919036"/>
                  <a:pt x="563242" y="917877"/>
                </a:cubicBezTo>
                <a:cubicBezTo>
                  <a:pt x="546057" y="892099"/>
                  <a:pt x="550974" y="905211"/>
                  <a:pt x="545858" y="879632"/>
                </a:cubicBezTo>
                <a:cubicBezTo>
                  <a:pt x="541509" y="810052"/>
                  <a:pt x="538873" y="806866"/>
                  <a:pt x="549335" y="723175"/>
                </a:cubicBezTo>
                <a:cubicBezTo>
                  <a:pt x="550965" y="710136"/>
                  <a:pt x="558777" y="713680"/>
                  <a:pt x="566719" y="709268"/>
                </a:cubicBezTo>
                <a:cubicBezTo>
                  <a:pt x="574025" y="705209"/>
                  <a:pt x="587580" y="695361"/>
                  <a:pt x="587580" y="695361"/>
                </a:cubicBezTo>
                <a:cubicBezTo>
                  <a:pt x="592216" y="688407"/>
                  <a:pt x="594533" y="679136"/>
                  <a:pt x="601487" y="674500"/>
                </a:cubicBezTo>
                <a:cubicBezTo>
                  <a:pt x="604964" y="672182"/>
                  <a:pt x="608099" y="669243"/>
                  <a:pt x="611918" y="667546"/>
                </a:cubicBezTo>
                <a:cubicBezTo>
                  <a:pt x="631095" y="659023"/>
                  <a:pt x="631468" y="661790"/>
                  <a:pt x="650162" y="657116"/>
                </a:cubicBezTo>
                <a:cubicBezTo>
                  <a:pt x="653718" y="656227"/>
                  <a:pt x="657037" y="654528"/>
                  <a:pt x="660593" y="653639"/>
                </a:cubicBezTo>
                <a:cubicBezTo>
                  <a:pt x="666326" y="652206"/>
                  <a:pt x="672208" y="651444"/>
                  <a:pt x="677977" y="650162"/>
                </a:cubicBezTo>
                <a:cubicBezTo>
                  <a:pt x="682642" y="649126"/>
                  <a:pt x="687248" y="647845"/>
                  <a:pt x="691884" y="646686"/>
                </a:cubicBezTo>
                <a:lnTo>
                  <a:pt x="754467" y="650162"/>
                </a:lnTo>
                <a:cubicBezTo>
                  <a:pt x="766085" y="650992"/>
                  <a:pt x="777886" y="651020"/>
                  <a:pt x="789235" y="653639"/>
                </a:cubicBezTo>
                <a:cubicBezTo>
                  <a:pt x="793307" y="654579"/>
                  <a:pt x="796188" y="658275"/>
                  <a:pt x="799665" y="660593"/>
                </a:cubicBezTo>
                <a:cubicBezTo>
                  <a:pt x="810685" y="677121"/>
                  <a:pt x="802655" y="669702"/>
                  <a:pt x="827479" y="677977"/>
                </a:cubicBezTo>
                <a:lnTo>
                  <a:pt x="837910" y="681454"/>
                </a:lnTo>
                <a:cubicBezTo>
                  <a:pt x="840228" y="684931"/>
                  <a:pt x="841601" y="689274"/>
                  <a:pt x="844864" y="691884"/>
                </a:cubicBezTo>
                <a:cubicBezTo>
                  <a:pt x="847726" y="694173"/>
                  <a:pt x="853164" y="692379"/>
                  <a:pt x="855294" y="695361"/>
                </a:cubicBezTo>
                <a:cubicBezTo>
                  <a:pt x="859554" y="701326"/>
                  <a:pt x="862248" y="716222"/>
                  <a:pt x="862248" y="716222"/>
                </a:cubicBezTo>
                <a:cubicBezTo>
                  <a:pt x="863407" y="735924"/>
                  <a:pt x="863760" y="755689"/>
                  <a:pt x="865724" y="775327"/>
                </a:cubicBezTo>
                <a:cubicBezTo>
                  <a:pt x="866089" y="778974"/>
                  <a:pt x="869201" y="782093"/>
                  <a:pt x="869201" y="785758"/>
                </a:cubicBezTo>
                <a:cubicBezTo>
                  <a:pt x="869201" y="810123"/>
                  <a:pt x="868415" y="834555"/>
                  <a:pt x="865724" y="858771"/>
                </a:cubicBezTo>
                <a:cubicBezTo>
                  <a:pt x="862656" y="886383"/>
                  <a:pt x="859869" y="871945"/>
                  <a:pt x="851817" y="890062"/>
                </a:cubicBezTo>
                <a:cubicBezTo>
                  <a:pt x="848840" y="896760"/>
                  <a:pt x="847182" y="903969"/>
                  <a:pt x="844864" y="910923"/>
                </a:cubicBezTo>
                <a:lnTo>
                  <a:pt x="841387" y="921353"/>
                </a:lnTo>
                <a:cubicBezTo>
                  <a:pt x="840228" y="929466"/>
                  <a:pt x="837910" y="937496"/>
                  <a:pt x="837910" y="945691"/>
                </a:cubicBezTo>
                <a:cubicBezTo>
                  <a:pt x="837910" y="956186"/>
                  <a:pt x="839662" y="966630"/>
                  <a:pt x="841387" y="976982"/>
                </a:cubicBezTo>
                <a:cubicBezTo>
                  <a:pt x="841990" y="980597"/>
                  <a:pt x="842272" y="984821"/>
                  <a:pt x="844864" y="987413"/>
                </a:cubicBezTo>
                <a:cubicBezTo>
                  <a:pt x="871600" y="1014150"/>
                  <a:pt x="899352" y="1002921"/>
                  <a:pt x="938737" y="1004797"/>
                </a:cubicBezTo>
                <a:cubicBezTo>
                  <a:pt x="973505" y="1003638"/>
                  <a:pt x="1008310" y="1003305"/>
                  <a:pt x="1043041" y="1001320"/>
                </a:cubicBezTo>
                <a:cubicBezTo>
                  <a:pt x="1054904" y="1000642"/>
                  <a:pt x="1070582" y="994457"/>
                  <a:pt x="1081286" y="990889"/>
                </a:cubicBezTo>
                <a:cubicBezTo>
                  <a:pt x="1081291" y="990887"/>
                  <a:pt x="1102142" y="983940"/>
                  <a:pt x="1102147" y="983936"/>
                </a:cubicBezTo>
                <a:cubicBezTo>
                  <a:pt x="1115627" y="974949"/>
                  <a:pt x="1108614" y="978304"/>
                  <a:pt x="1123008" y="973505"/>
                </a:cubicBezTo>
                <a:cubicBezTo>
                  <a:pt x="1124167" y="970028"/>
                  <a:pt x="1126485" y="966740"/>
                  <a:pt x="1126485" y="963075"/>
                </a:cubicBezTo>
                <a:cubicBezTo>
                  <a:pt x="1126485" y="869395"/>
                  <a:pt x="1133250" y="892973"/>
                  <a:pt x="1119531" y="851817"/>
                </a:cubicBezTo>
                <a:cubicBezTo>
                  <a:pt x="1119328" y="849378"/>
                  <a:pt x="1113903" y="781508"/>
                  <a:pt x="1112578" y="775327"/>
                </a:cubicBezTo>
                <a:cubicBezTo>
                  <a:pt x="1111492" y="770259"/>
                  <a:pt x="1107942" y="766056"/>
                  <a:pt x="1105624" y="761420"/>
                </a:cubicBezTo>
                <a:cubicBezTo>
                  <a:pt x="1104465" y="753308"/>
                  <a:pt x="1103613" y="745146"/>
                  <a:pt x="1102147" y="737083"/>
                </a:cubicBezTo>
                <a:cubicBezTo>
                  <a:pt x="1101292" y="732381"/>
                  <a:pt x="1099397" y="727898"/>
                  <a:pt x="1098670" y="723175"/>
                </a:cubicBezTo>
                <a:cubicBezTo>
                  <a:pt x="1097074" y="712803"/>
                  <a:pt x="1097554" y="702110"/>
                  <a:pt x="1095194" y="691884"/>
                </a:cubicBezTo>
                <a:cubicBezTo>
                  <a:pt x="1094029" y="686834"/>
                  <a:pt x="1090345" y="682713"/>
                  <a:pt x="1088240" y="677977"/>
                </a:cubicBezTo>
                <a:cubicBezTo>
                  <a:pt x="1085705" y="672274"/>
                  <a:pt x="1083477" y="666437"/>
                  <a:pt x="1081286" y="660593"/>
                </a:cubicBezTo>
                <a:cubicBezTo>
                  <a:pt x="1079999" y="657161"/>
                  <a:pt x="1079097" y="653594"/>
                  <a:pt x="1077810" y="650162"/>
                </a:cubicBezTo>
                <a:cubicBezTo>
                  <a:pt x="1070675" y="631134"/>
                  <a:pt x="1065955" y="623612"/>
                  <a:pt x="1060425" y="601487"/>
                </a:cubicBezTo>
                <a:cubicBezTo>
                  <a:pt x="1059266" y="596851"/>
                  <a:pt x="1058023" y="592236"/>
                  <a:pt x="1056949" y="587580"/>
                </a:cubicBezTo>
                <a:cubicBezTo>
                  <a:pt x="1054546" y="577169"/>
                  <a:pt x="1052748" y="566613"/>
                  <a:pt x="1049995" y="556289"/>
                </a:cubicBezTo>
                <a:cubicBezTo>
                  <a:pt x="1048106" y="549207"/>
                  <a:pt x="1043041" y="535428"/>
                  <a:pt x="1043041" y="535428"/>
                </a:cubicBezTo>
                <a:cubicBezTo>
                  <a:pt x="1041882" y="528474"/>
                  <a:pt x="1040637" y="521535"/>
                  <a:pt x="1039565" y="514567"/>
                </a:cubicBezTo>
                <a:cubicBezTo>
                  <a:pt x="1038319" y="506467"/>
                  <a:pt x="1038443" y="498078"/>
                  <a:pt x="1036088" y="490229"/>
                </a:cubicBezTo>
                <a:cubicBezTo>
                  <a:pt x="1034887" y="486227"/>
                  <a:pt x="1031452" y="483276"/>
                  <a:pt x="1029134" y="479799"/>
                </a:cubicBezTo>
                <a:cubicBezTo>
                  <a:pt x="1021594" y="442103"/>
                  <a:pt x="1032413" y="479483"/>
                  <a:pt x="1015227" y="451984"/>
                </a:cubicBezTo>
                <a:cubicBezTo>
                  <a:pt x="1011919" y="446692"/>
                  <a:pt x="1011193" y="440116"/>
                  <a:pt x="1008273" y="434600"/>
                </a:cubicBezTo>
                <a:cubicBezTo>
                  <a:pt x="989580" y="399291"/>
                  <a:pt x="990514" y="401649"/>
                  <a:pt x="973505" y="378972"/>
                </a:cubicBezTo>
                <a:cubicBezTo>
                  <a:pt x="966558" y="344227"/>
                  <a:pt x="976294" y="376201"/>
                  <a:pt x="959598" y="351157"/>
                </a:cubicBezTo>
                <a:cubicBezTo>
                  <a:pt x="950667" y="337761"/>
                  <a:pt x="944920" y="322316"/>
                  <a:pt x="935260" y="309435"/>
                </a:cubicBezTo>
                <a:cubicBezTo>
                  <a:pt x="931783" y="304799"/>
                  <a:pt x="929161" y="299378"/>
                  <a:pt x="924830" y="295528"/>
                </a:cubicBezTo>
                <a:cubicBezTo>
                  <a:pt x="918584" y="289976"/>
                  <a:pt x="910923" y="286257"/>
                  <a:pt x="903969" y="281621"/>
                </a:cubicBezTo>
                <a:cubicBezTo>
                  <a:pt x="900492" y="279303"/>
                  <a:pt x="896494" y="277622"/>
                  <a:pt x="893539" y="274667"/>
                </a:cubicBezTo>
                <a:cubicBezTo>
                  <a:pt x="890062" y="271190"/>
                  <a:pt x="886841" y="267437"/>
                  <a:pt x="883108" y="264237"/>
                </a:cubicBezTo>
                <a:cubicBezTo>
                  <a:pt x="875564" y="257771"/>
                  <a:pt x="867023" y="252355"/>
                  <a:pt x="858771" y="246853"/>
                </a:cubicBezTo>
                <a:cubicBezTo>
                  <a:pt x="845493" y="226937"/>
                  <a:pt x="859473" y="245399"/>
                  <a:pt x="837910" y="225992"/>
                </a:cubicBezTo>
                <a:cubicBezTo>
                  <a:pt x="826517" y="215738"/>
                  <a:pt x="812163" y="196550"/>
                  <a:pt x="796188" y="191224"/>
                </a:cubicBezTo>
                <a:cubicBezTo>
                  <a:pt x="769973" y="182485"/>
                  <a:pt x="802286" y="194273"/>
                  <a:pt x="775327" y="180794"/>
                </a:cubicBezTo>
                <a:cubicBezTo>
                  <a:pt x="746516" y="166389"/>
                  <a:pt x="768576" y="179390"/>
                  <a:pt x="747513" y="170363"/>
                </a:cubicBezTo>
                <a:cubicBezTo>
                  <a:pt x="742749" y="168321"/>
                  <a:pt x="738106" y="165981"/>
                  <a:pt x="733606" y="163410"/>
                </a:cubicBezTo>
                <a:cubicBezTo>
                  <a:pt x="729978" y="161337"/>
                  <a:pt x="726575" y="158885"/>
                  <a:pt x="723175" y="156456"/>
                </a:cubicBezTo>
                <a:cubicBezTo>
                  <a:pt x="718460" y="153088"/>
                  <a:pt x="714333" y="148840"/>
                  <a:pt x="709268" y="146026"/>
                </a:cubicBezTo>
                <a:cubicBezTo>
                  <a:pt x="662184" y="119868"/>
                  <a:pt x="718134" y="156213"/>
                  <a:pt x="677977" y="132118"/>
                </a:cubicBezTo>
                <a:cubicBezTo>
                  <a:pt x="670811" y="127818"/>
                  <a:pt x="665044" y="120854"/>
                  <a:pt x="657116" y="118211"/>
                </a:cubicBezTo>
                <a:cubicBezTo>
                  <a:pt x="630900" y="109472"/>
                  <a:pt x="663215" y="121260"/>
                  <a:pt x="636255" y="107781"/>
                </a:cubicBezTo>
                <a:cubicBezTo>
                  <a:pt x="632977" y="106142"/>
                  <a:pt x="629103" y="105943"/>
                  <a:pt x="625825" y="104304"/>
                </a:cubicBezTo>
                <a:cubicBezTo>
                  <a:pt x="622087" y="102435"/>
                  <a:pt x="619132" y="99219"/>
                  <a:pt x="615394" y="97350"/>
                </a:cubicBezTo>
                <a:cubicBezTo>
                  <a:pt x="612116" y="95711"/>
                  <a:pt x="608332" y="95317"/>
                  <a:pt x="604964" y="93873"/>
                </a:cubicBezTo>
                <a:cubicBezTo>
                  <a:pt x="600200" y="91831"/>
                  <a:pt x="595693" y="89238"/>
                  <a:pt x="591057" y="86920"/>
                </a:cubicBezTo>
                <a:cubicBezTo>
                  <a:pt x="567904" y="63767"/>
                  <a:pt x="592841" y="85594"/>
                  <a:pt x="570196" y="73013"/>
                </a:cubicBezTo>
                <a:cubicBezTo>
                  <a:pt x="562890" y="68954"/>
                  <a:pt x="556289" y="63741"/>
                  <a:pt x="549335" y="59105"/>
                </a:cubicBezTo>
                <a:cubicBezTo>
                  <a:pt x="546286" y="57072"/>
                  <a:pt x="542273" y="57073"/>
                  <a:pt x="538905" y="55629"/>
                </a:cubicBezTo>
                <a:cubicBezTo>
                  <a:pt x="534141" y="53587"/>
                  <a:pt x="529497" y="51247"/>
                  <a:pt x="524997" y="48675"/>
                </a:cubicBezTo>
                <a:cubicBezTo>
                  <a:pt x="521369" y="46602"/>
                  <a:pt x="518385" y="43418"/>
                  <a:pt x="514567" y="41721"/>
                </a:cubicBezTo>
                <a:cubicBezTo>
                  <a:pt x="507869" y="38744"/>
                  <a:pt x="500660" y="37086"/>
                  <a:pt x="493706" y="34768"/>
                </a:cubicBezTo>
                <a:cubicBezTo>
                  <a:pt x="490229" y="33609"/>
                  <a:pt x="486923" y="31656"/>
                  <a:pt x="483276" y="31291"/>
                </a:cubicBezTo>
                <a:lnTo>
                  <a:pt x="448508" y="27814"/>
                </a:lnTo>
                <a:cubicBezTo>
                  <a:pt x="409227" y="17995"/>
                  <a:pt x="430064" y="22735"/>
                  <a:pt x="385925" y="13907"/>
                </a:cubicBezTo>
                <a:cubicBezTo>
                  <a:pt x="380130" y="12748"/>
                  <a:pt x="374147" y="12299"/>
                  <a:pt x="368541" y="10430"/>
                </a:cubicBezTo>
                <a:lnTo>
                  <a:pt x="347680" y="3477"/>
                </a:lnTo>
                <a:lnTo>
                  <a:pt x="337250" y="0"/>
                </a:lnTo>
                <a:cubicBezTo>
                  <a:pt x="327978" y="1159"/>
                  <a:pt x="318670" y="2056"/>
                  <a:pt x="309435" y="3477"/>
                </a:cubicBezTo>
                <a:cubicBezTo>
                  <a:pt x="300839" y="4799"/>
                  <a:pt x="279151" y="10199"/>
                  <a:pt x="271191" y="10430"/>
                </a:cubicBezTo>
                <a:cubicBezTo>
                  <a:pt x="198199" y="12546"/>
                  <a:pt x="125165" y="12748"/>
                  <a:pt x="52152" y="13907"/>
                </a:cubicBezTo>
                <a:cubicBezTo>
                  <a:pt x="43669" y="16735"/>
                  <a:pt x="38030" y="17598"/>
                  <a:pt x="31291" y="24337"/>
                </a:cubicBezTo>
                <a:cubicBezTo>
                  <a:pt x="29715" y="25913"/>
                  <a:pt x="15882" y="44725"/>
                  <a:pt x="13907" y="48675"/>
                </a:cubicBezTo>
                <a:cubicBezTo>
                  <a:pt x="12268" y="51953"/>
                  <a:pt x="11394" y="55569"/>
                  <a:pt x="10430" y="59105"/>
                </a:cubicBezTo>
                <a:cubicBezTo>
                  <a:pt x="-1339" y="102257"/>
                  <a:pt x="8003" y="73335"/>
                  <a:pt x="0" y="97350"/>
                </a:cubicBezTo>
                <a:cubicBezTo>
                  <a:pt x="1159" y="141390"/>
                  <a:pt x="1330" y="185466"/>
                  <a:pt x="3476" y="229469"/>
                </a:cubicBezTo>
                <a:cubicBezTo>
                  <a:pt x="3655" y="233129"/>
                  <a:pt x="5989" y="236363"/>
                  <a:pt x="6953" y="239899"/>
                </a:cubicBezTo>
                <a:cubicBezTo>
                  <a:pt x="12287" y="259457"/>
                  <a:pt x="12404" y="268186"/>
                  <a:pt x="20860" y="285098"/>
                </a:cubicBezTo>
                <a:cubicBezTo>
                  <a:pt x="22729" y="288835"/>
                  <a:pt x="25496" y="292051"/>
                  <a:pt x="27814" y="295528"/>
                </a:cubicBezTo>
                <a:cubicBezTo>
                  <a:pt x="28973" y="299005"/>
                  <a:pt x="28699" y="303367"/>
                  <a:pt x="31291" y="305959"/>
                </a:cubicBezTo>
                <a:cubicBezTo>
                  <a:pt x="33882" y="308550"/>
                  <a:pt x="38443" y="307796"/>
                  <a:pt x="41721" y="309435"/>
                </a:cubicBezTo>
                <a:cubicBezTo>
                  <a:pt x="68688" y="322918"/>
                  <a:pt x="36360" y="311125"/>
                  <a:pt x="62582" y="319866"/>
                </a:cubicBezTo>
                <a:cubicBezTo>
                  <a:pt x="86398" y="343682"/>
                  <a:pt x="77988" y="332545"/>
                  <a:pt x="90397" y="351157"/>
                </a:cubicBezTo>
                <a:cubicBezTo>
                  <a:pt x="94167" y="362469"/>
                  <a:pt x="91995" y="363070"/>
                  <a:pt x="104304" y="368541"/>
                </a:cubicBezTo>
                <a:cubicBezTo>
                  <a:pt x="111002" y="371518"/>
                  <a:pt x="125165" y="375495"/>
                  <a:pt x="125165" y="375495"/>
                </a:cubicBezTo>
                <a:cubicBezTo>
                  <a:pt x="159933" y="374336"/>
                  <a:pt x="194742" y="374061"/>
                  <a:pt x="229469" y="372018"/>
                </a:cubicBezTo>
                <a:cubicBezTo>
                  <a:pt x="234239" y="371737"/>
                  <a:pt x="238598" y="368541"/>
                  <a:pt x="243376" y="368541"/>
                </a:cubicBezTo>
                <a:cubicBezTo>
                  <a:pt x="261955" y="368541"/>
                  <a:pt x="280462" y="370859"/>
                  <a:pt x="299005" y="372018"/>
                </a:cubicBezTo>
                <a:cubicBezTo>
                  <a:pt x="302482" y="373177"/>
                  <a:pt x="306231" y="373715"/>
                  <a:pt x="309435" y="375495"/>
                </a:cubicBezTo>
                <a:cubicBezTo>
                  <a:pt x="316741" y="379554"/>
                  <a:pt x="322368" y="386759"/>
                  <a:pt x="330296" y="389402"/>
                </a:cubicBezTo>
                <a:cubicBezTo>
                  <a:pt x="340748" y="392886"/>
                  <a:pt x="342172" y="392344"/>
                  <a:pt x="351157" y="399832"/>
                </a:cubicBezTo>
                <a:cubicBezTo>
                  <a:pt x="380511" y="424295"/>
                  <a:pt x="336738" y="392367"/>
                  <a:pt x="375495" y="431124"/>
                </a:cubicBezTo>
                <a:cubicBezTo>
                  <a:pt x="388880" y="444509"/>
                  <a:pt x="383197" y="437463"/>
                  <a:pt x="392879" y="451984"/>
                </a:cubicBezTo>
                <a:cubicBezTo>
                  <a:pt x="399797" y="472739"/>
                  <a:pt x="407626" y="486939"/>
                  <a:pt x="396356" y="511090"/>
                </a:cubicBezTo>
                <a:cubicBezTo>
                  <a:pt x="391390" y="521731"/>
                  <a:pt x="364133" y="528785"/>
                  <a:pt x="354634" y="531951"/>
                </a:cubicBezTo>
                <a:lnTo>
                  <a:pt x="344203" y="535428"/>
                </a:lnTo>
                <a:lnTo>
                  <a:pt x="333773" y="538905"/>
                </a:lnTo>
                <a:cubicBezTo>
                  <a:pt x="319866" y="537746"/>
                  <a:pt x="306007" y="535428"/>
                  <a:pt x="292051" y="535428"/>
                </a:cubicBezTo>
                <a:cubicBezTo>
                  <a:pt x="130399" y="535428"/>
                  <a:pt x="273627" y="537387"/>
                  <a:pt x="191224" y="542381"/>
                </a:cubicBezTo>
                <a:cubicBezTo>
                  <a:pt x="162281" y="544135"/>
                  <a:pt x="133277" y="544699"/>
                  <a:pt x="104304" y="545858"/>
                </a:cubicBezTo>
                <a:lnTo>
                  <a:pt x="83443" y="552812"/>
                </a:lnTo>
                <a:cubicBezTo>
                  <a:pt x="68678" y="557734"/>
                  <a:pt x="60737" y="559836"/>
                  <a:pt x="45198" y="570196"/>
                </a:cubicBezTo>
                <a:cubicBezTo>
                  <a:pt x="41721" y="572514"/>
                  <a:pt x="37723" y="574195"/>
                  <a:pt x="34768" y="577150"/>
                </a:cubicBezTo>
                <a:cubicBezTo>
                  <a:pt x="30452" y="581466"/>
                  <a:pt x="21334" y="595561"/>
                  <a:pt x="17384" y="601487"/>
                </a:cubicBezTo>
                <a:cubicBezTo>
                  <a:pt x="7874" y="639524"/>
                  <a:pt x="7943" y="626789"/>
                  <a:pt x="13907" y="674500"/>
                </a:cubicBezTo>
                <a:cubicBezTo>
                  <a:pt x="14986" y="683133"/>
                  <a:pt x="21453" y="691148"/>
                  <a:pt x="24337" y="698838"/>
                </a:cubicBezTo>
                <a:cubicBezTo>
                  <a:pt x="26015" y="703312"/>
                  <a:pt x="26777" y="708080"/>
                  <a:pt x="27814" y="712745"/>
                </a:cubicBezTo>
                <a:cubicBezTo>
                  <a:pt x="29096" y="718514"/>
                  <a:pt x="29858" y="724396"/>
                  <a:pt x="31291" y="730129"/>
                </a:cubicBezTo>
                <a:cubicBezTo>
                  <a:pt x="32180" y="733684"/>
                  <a:pt x="33761" y="737035"/>
                  <a:pt x="34768" y="740559"/>
                </a:cubicBezTo>
                <a:cubicBezTo>
                  <a:pt x="36081" y="745154"/>
                  <a:pt x="36932" y="749872"/>
                  <a:pt x="38245" y="754467"/>
                </a:cubicBezTo>
                <a:cubicBezTo>
                  <a:pt x="39252" y="757991"/>
                  <a:pt x="40926" y="761320"/>
                  <a:pt x="41721" y="764897"/>
                </a:cubicBezTo>
                <a:cubicBezTo>
                  <a:pt x="49877" y="801600"/>
                  <a:pt x="40850" y="772714"/>
                  <a:pt x="48675" y="796188"/>
                </a:cubicBezTo>
                <a:cubicBezTo>
                  <a:pt x="49834" y="811254"/>
                  <a:pt x="50278" y="826393"/>
                  <a:pt x="52152" y="841387"/>
                </a:cubicBezTo>
                <a:cubicBezTo>
                  <a:pt x="52607" y="845023"/>
                  <a:pt x="54622" y="848293"/>
                  <a:pt x="55629" y="851817"/>
                </a:cubicBezTo>
                <a:cubicBezTo>
                  <a:pt x="66140" y="888607"/>
                  <a:pt x="49529" y="836997"/>
                  <a:pt x="66059" y="886585"/>
                </a:cubicBezTo>
                <a:cubicBezTo>
                  <a:pt x="67218" y="890062"/>
                  <a:pt x="68647" y="893460"/>
                  <a:pt x="69536" y="897016"/>
                </a:cubicBezTo>
                <a:cubicBezTo>
                  <a:pt x="70695" y="901652"/>
                  <a:pt x="70876" y="906649"/>
                  <a:pt x="73013" y="910923"/>
                </a:cubicBezTo>
                <a:cubicBezTo>
                  <a:pt x="76750" y="918398"/>
                  <a:pt x="84277" y="923856"/>
                  <a:pt x="86920" y="931784"/>
                </a:cubicBezTo>
                <a:cubicBezTo>
                  <a:pt x="93507" y="951542"/>
                  <a:pt x="87806" y="939624"/>
                  <a:pt x="111257" y="963075"/>
                </a:cubicBezTo>
                <a:cubicBezTo>
                  <a:pt x="123518" y="975336"/>
                  <a:pt x="101985" y="975244"/>
                  <a:pt x="111257" y="9769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EAF30-ADC5-4BE8-9A45-1C7122FD6B5E}"/>
              </a:ext>
            </a:extLst>
          </p:cNvPr>
          <p:cNvSpPr/>
          <p:nvPr/>
        </p:nvSpPr>
        <p:spPr>
          <a:xfrm>
            <a:off x="8875378" y="4864012"/>
            <a:ext cx="1213805" cy="986530"/>
          </a:xfrm>
          <a:custGeom>
            <a:avLst/>
            <a:gdLst>
              <a:gd name="connsiteX0" fmla="*/ 1189529 w 1213805"/>
              <a:gd name="connsiteY0" fmla="*/ 55946 h 986530"/>
              <a:gd name="connsiteX1" fmla="*/ 1140977 w 1213805"/>
              <a:gd name="connsiteY1" fmla="*/ 47853 h 986530"/>
              <a:gd name="connsiteX2" fmla="*/ 1092424 w 1213805"/>
              <a:gd name="connsiteY2" fmla="*/ 31669 h 986530"/>
              <a:gd name="connsiteX3" fmla="*/ 898216 w 1213805"/>
              <a:gd name="connsiteY3" fmla="*/ 23577 h 986530"/>
              <a:gd name="connsiteX4" fmla="*/ 234669 w 1213805"/>
              <a:gd name="connsiteY4" fmla="*/ 23577 h 986530"/>
              <a:gd name="connsiteX5" fmla="*/ 186116 w 1213805"/>
              <a:gd name="connsiteY5" fmla="*/ 39761 h 986530"/>
              <a:gd name="connsiteX6" fmla="*/ 56644 w 1213805"/>
              <a:gd name="connsiteY6" fmla="*/ 47853 h 986530"/>
              <a:gd name="connsiteX7" fmla="*/ 40460 w 1213805"/>
              <a:gd name="connsiteY7" fmla="*/ 64038 h 986530"/>
              <a:gd name="connsiteX8" fmla="*/ 16184 w 1213805"/>
              <a:gd name="connsiteY8" fmla="*/ 136866 h 986530"/>
              <a:gd name="connsiteX9" fmla="*/ 0 w 1213805"/>
              <a:gd name="connsiteY9" fmla="*/ 193510 h 986530"/>
              <a:gd name="connsiteX10" fmla="*/ 8092 w 1213805"/>
              <a:gd name="connsiteY10" fmla="*/ 387719 h 986530"/>
              <a:gd name="connsiteX11" fmla="*/ 16184 w 1213805"/>
              <a:gd name="connsiteY11" fmla="*/ 420087 h 986530"/>
              <a:gd name="connsiteX12" fmla="*/ 48552 w 1213805"/>
              <a:gd name="connsiteY12" fmla="*/ 509100 h 986530"/>
              <a:gd name="connsiteX13" fmla="*/ 80920 w 1213805"/>
              <a:gd name="connsiteY13" fmla="*/ 573836 h 986530"/>
              <a:gd name="connsiteX14" fmla="*/ 89012 w 1213805"/>
              <a:gd name="connsiteY14" fmla="*/ 598112 h 986530"/>
              <a:gd name="connsiteX15" fmla="*/ 97104 w 1213805"/>
              <a:gd name="connsiteY15" fmla="*/ 630480 h 986530"/>
              <a:gd name="connsiteX16" fmla="*/ 113288 w 1213805"/>
              <a:gd name="connsiteY16" fmla="*/ 654756 h 986530"/>
              <a:gd name="connsiteX17" fmla="*/ 145656 w 1213805"/>
              <a:gd name="connsiteY17" fmla="*/ 711400 h 986530"/>
              <a:gd name="connsiteX18" fmla="*/ 169932 w 1213805"/>
              <a:gd name="connsiteY18" fmla="*/ 727584 h 986530"/>
              <a:gd name="connsiteX19" fmla="*/ 202300 w 1213805"/>
              <a:gd name="connsiteY19" fmla="*/ 776137 h 986530"/>
              <a:gd name="connsiteX20" fmla="*/ 250853 w 1213805"/>
              <a:gd name="connsiteY20" fmla="*/ 824689 h 986530"/>
              <a:gd name="connsiteX21" fmla="*/ 331773 w 1213805"/>
              <a:gd name="connsiteY21" fmla="*/ 889425 h 986530"/>
              <a:gd name="connsiteX22" fmla="*/ 420785 w 1213805"/>
              <a:gd name="connsiteY22" fmla="*/ 954161 h 986530"/>
              <a:gd name="connsiteX23" fmla="*/ 477430 w 1213805"/>
              <a:gd name="connsiteY23" fmla="*/ 970346 h 986530"/>
              <a:gd name="connsiteX24" fmla="*/ 566442 w 1213805"/>
              <a:gd name="connsiteY24" fmla="*/ 978438 h 986530"/>
              <a:gd name="connsiteX25" fmla="*/ 647362 w 1213805"/>
              <a:gd name="connsiteY25" fmla="*/ 986530 h 986530"/>
              <a:gd name="connsiteX26" fmla="*/ 760651 w 1213805"/>
              <a:gd name="connsiteY26" fmla="*/ 978438 h 986530"/>
              <a:gd name="connsiteX27" fmla="*/ 833479 w 1213805"/>
              <a:gd name="connsiteY27" fmla="*/ 946069 h 986530"/>
              <a:gd name="connsiteX28" fmla="*/ 898216 w 1213805"/>
              <a:gd name="connsiteY28" fmla="*/ 913701 h 986530"/>
              <a:gd name="connsiteX29" fmla="*/ 979136 w 1213805"/>
              <a:gd name="connsiteY29" fmla="*/ 865149 h 986530"/>
              <a:gd name="connsiteX30" fmla="*/ 995320 w 1213805"/>
              <a:gd name="connsiteY30" fmla="*/ 840873 h 986530"/>
              <a:gd name="connsiteX31" fmla="*/ 1051964 w 1213805"/>
              <a:gd name="connsiteY31" fmla="*/ 808505 h 986530"/>
              <a:gd name="connsiteX32" fmla="*/ 1100516 w 1213805"/>
              <a:gd name="connsiteY32" fmla="*/ 768045 h 986530"/>
              <a:gd name="connsiteX33" fmla="*/ 1149069 w 1213805"/>
              <a:gd name="connsiteY33" fmla="*/ 711400 h 986530"/>
              <a:gd name="connsiteX34" fmla="*/ 1173345 w 1213805"/>
              <a:gd name="connsiteY34" fmla="*/ 654756 h 986530"/>
              <a:gd name="connsiteX35" fmla="*/ 1189529 w 1213805"/>
              <a:gd name="connsiteY35" fmla="*/ 630480 h 986530"/>
              <a:gd name="connsiteX36" fmla="*/ 1205713 w 1213805"/>
              <a:gd name="connsiteY36" fmla="*/ 581928 h 986530"/>
              <a:gd name="connsiteX37" fmla="*/ 1213805 w 1213805"/>
              <a:gd name="connsiteY37" fmla="*/ 557652 h 986530"/>
              <a:gd name="connsiteX38" fmla="*/ 1205713 w 1213805"/>
              <a:gd name="connsiteY38" fmla="*/ 363443 h 986530"/>
              <a:gd name="connsiteX39" fmla="*/ 1197621 w 1213805"/>
              <a:gd name="connsiteY39" fmla="*/ 314891 h 986530"/>
              <a:gd name="connsiteX40" fmla="*/ 1189529 w 1213805"/>
              <a:gd name="connsiteY40" fmla="*/ 209694 h 986530"/>
              <a:gd name="connsiteX41" fmla="*/ 1189529 w 1213805"/>
              <a:gd name="connsiteY41" fmla="*/ 55946 h 98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3805" h="986530">
                <a:moveTo>
                  <a:pt x="1189529" y="55946"/>
                </a:moveTo>
                <a:cubicBezTo>
                  <a:pt x="1181437" y="28973"/>
                  <a:pt x="1156894" y="51832"/>
                  <a:pt x="1140977" y="47853"/>
                </a:cubicBezTo>
                <a:cubicBezTo>
                  <a:pt x="1124427" y="43715"/>
                  <a:pt x="1109469" y="32379"/>
                  <a:pt x="1092424" y="31669"/>
                </a:cubicBezTo>
                <a:lnTo>
                  <a:pt x="898216" y="23577"/>
                </a:lnTo>
                <a:cubicBezTo>
                  <a:pt x="653261" y="-17248"/>
                  <a:pt x="793291" y="3140"/>
                  <a:pt x="234669" y="23577"/>
                </a:cubicBezTo>
                <a:cubicBezTo>
                  <a:pt x="217621" y="24201"/>
                  <a:pt x="203143" y="38697"/>
                  <a:pt x="186116" y="39761"/>
                </a:cubicBezTo>
                <a:lnTo>
                  <a:pt x="56644" y="47853"/>
                </a:lnTo>
                <a:cubicBezTo>
                  <a:pt x="51249" y="53248"/>
                  <a:pt x="44692" y="57690"/>
                  <a:pt x="40460" y="64038"/>
                </a:cubicBezTo>
                <a:cubicBezTo>
                  <a:pt x="20319" y="94251"/>
                  <a:pt x="24141" y="101061"/>
                  <a:pt x="16184" y="136866"/>
                </a:cubicBezTo>
                <a:cubicBezTo>
                  <a:pt x="9410" y="167348"/>
                  <a:pt x="9011" y="166476"/>
                  <a:pt x="0" y="193510"/>
                </a:cubicBezTo>
                <a:cubicBezTo>
                  <a:pt x="2697" y="258246"/>
                  <a:pt x="3476" y="323091"/>
                  <a:pt x="8092" y="387719"/>
                </a:cubicBezTo>
                <a:cubicBezTo>
                  <a:pt x="8884" y="398812"/>
                  <a:pt x="12988" y="409435"/>
                  <a:pt x="16184" y="420087"/>
                </a:cubicBezTo>
                <a:cubicBezTo>
                  <a:pt x="23468" y="444365"/>
                  <a:pt x="37522" y="485202"/>
                  <a:pt x="48552" y="509100"/>
                </a:cubicBezTo>
                <a:cubicBezTo>
                  <a:pt x="58662" y="531005"/>
                  <a:pt x="73291" y="550948"/>
                  <a:pt x="80920" y="573836"/>
                </a:cubicBezTo>
                <a:cubicBezTo>
                  <a:pt x="83617" y="581928"/>
                  <a:pt x="86669" y="589910"/>
                  <a:pt x="89012" y="598112"/>
                </a:cubicBezTo>
                <a:cubicBezTo>
                  <a:pt x="92067" y="608805"/>
                  <a:pt x="92723" y="620258"/>
                  <a:pt x="97104" y="630480"/>
                </a:cubicBezTo>
                <a:cubicBezTo>
                  <a:pt x="100935" y="639419"/>
                  <a:pt x="108463" y="646312"/>
                  <a:pt x="113288" y="654756"/>
                </a:cubicBezTo>
                <a:cubicBezTo>
                  <a:pt x="121750" y="669565"/>
                  <a:pt x="132513" y="698257"/>
                  <a:pt x="145656" y="711400"/>
                </a:cubicBezTo>
                <a:cubicBezTo>
                  <a:pt x="152533" y="718277"/>
                  <a:pt x="161840" y="722189"/>
                  <a:pt x="169932" y="727584"/>
                </a:cubicBezTo>
                <a:cubicBezTo>
                  <a:pt x="180721" y="743768"/>
                  <a:pt x="188546" y="762383"/>
                  <a:pt x="202300" y="776137"/>
                </a:cubicBezTo>
                <a:cubicBezTo>
                  <a:pt x="218484" y="792321"/>
                  <a:pt x="232543" y="810956"/>
                  <a:pt x="250853" y="824689"/>
                </a:cubicBezTo>
                <a:cubicBezTo>
                  <a:pt x="284988" y="850291"/>
                  <a:pt x="296425" y="858005"/>
                  <a:pt x="331773" y="889425"/>
                </a:cubicBezTo>
                <a:cubicBezTo>
                  <a:pt x="364920" y="918889"/>
                  <a:pt x="366629" y="936110"/>
                  <a:pt x="420785" y="954161"/>
                </a:cubicBezTo>
                <a:cubicBezTo>
                  <a:pt x="437423" y="959707"/>
                  <a:pt x="460503" y="968089"/>
                  <a:pt x="477430" y="970346"/>
                </a:cubicBezTo>
                <a:cubicBezTo>
                  <a:pt x="506962" y="974284"/>
                  <a:pt x="536783" y="975613"/>
                  <a:pt x="566442" y="978438"/>
                </a:cubicBezTo>
                <a:lnTo>
                  <a:pt x="647362" y="986530"/>
                </a:lnTo>
                <a:cubicBezTo>
                  <a:pt x="685125" y="983833"/>
                  <a:pt x="723211" y="984054"/>
                  <a:pt x="760651" y="978438"/>
                </a:cubicBezTo>
                <a:cubicBezTo>
                  <a:pt x="812326" y="970686"/>
                  <a:pt x="798488" y="965155"/>
                  <a:pt x="833479" y="946069"/>
                </a:cubicBezTo>
                <a:cubicBezTo>
                  <a:pt x="854659" y="934516"/>
                  <a:pt x="878915" y="928177"/>
                  <a:pt x="898216" y="913701"/>
                </a:cubicBezTo>
                <a:cubicBezTo>
                  <a:pt x="945059" y="878568"/>
                  <a:pt x="918521" y="895456"/>
                  <a:pt x="979136" y="865149"/>
                </a:cubicBezTo>
                <a:cubicBezTo>
                  <a:pt x="984531" y="857057"/>
                  <a:pt x="988443" y="847750"/>
                  <a:pt x="995320" y="840873"/>
                </a:cubicBezTo>
                <a:cubicBezTo>
                  <a:pt x="1019815" y="816378"/>
                  <a:pt x="1024189" y="817763"/>
                  <a:pt x="1051964" y="808505"/>
                </a:cubicBezTo>
                <a:cubicBezTo>
                  <a:pt x="1110663" y="730240"/>
                  <a:pt x="1044911" y="805114"/>
                  <a:pt x="1100516" y="768045"/>
                </a:cubicBezTo>
                <a:cubicBezTo>
                  <a:pt x="1117426" y="756772"/>
                  <a:pt x="1137848" y="726361"/>
                  <a:pt x="1149069" y="711400"/>
                </a:cubicBezTo>
                <a:cubicBezTo>
                  <a:pt x="1158147" y="684165"/>
                  <a:pt x="1157346" y="682754"/>
                  <a:pt x="1173345" y="654756"/>
                </a:cubicBezTo>
                <a:cubicBezTo>
                  <a:pt x="1178170" y="646312"/>
                  <a:pt x="1185579" y="639367"/>
                  <a:pt x="1189529" y="630480"/>
                </a:cubicBezTo>
                <a:cubicBezTo>
                  <a:pt x="1196457" y="614891"/>
                  <a:pt x="1200318" y="598112"/>
                  <a:pt x="1205713" y="581928"/>
                </a:cubicBezTo>
                <a:lnTo>
                  <a:pt x="1213805" y="557652"/>
                </a:lnTo>
                <a:cubicBezTo>
                  <a:pt x="1211108" y="492916"/>
                  <a:pt x="1210023" y="428092"/>
                  <a:pt x="1205713" y="363443"/>
                </a:cubicBezTo>
                <a:cubicBezTo>
                  <a:pt x="1204622" y="347072"/>
                  <a:pt x="1199339" y="331208"/>
                  <a:pt x="1197621" y="314891"/>
                </a:cubicBezTo>
                <a:cubicBezTo>
                  <a:pt x="1193939" y="279915"/>
                  <a:pt x="1190741" y="244842"/>
                  <a:pt x="1189529" y="209694"/>
                </a:cubicBezTo>
                <a:cubicBezTo>
                  <a:pt x="1188042" y="166562"/>
                  <a:pt x="1197621" y="82919"/>
                  <a:pt x="1189529" y="5594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5BA1FE7-BE1B-4154-9408-526BA5BB47FD}"/>
              </a:ext>
            </a:extLst>
          </p:cNvPr>
          <p:cNvSpPr/>
          <p:nvPr/>
        </p:nvSpPr>
        <p:spPr>
          <a:xfrm>
            <a:off x="9342050" y="3429001"/>
            <a:ext cx="1229427" cy="1390446"/>
          </a:xfrm>
          <a:custGeom>
            <a:avLst/>
            <a:gdLst>
              <a:gd name="connsiteX0" fmla="*/ 1022157 w 1022172"/>
              <a:gd name="connsiteY0" fmla="*/ 375612 h 1326073"/>
              <a:gd name="connsiteX1" fmla="*/ 1006763 w 1022172"/>
              <a:gd name="connsiteY1" fmla="*/ 363297 h 1326073"/>
              <a:gd name="connsiteX2" fmla="*/ 991369 w 1022172"/>
              <a:gd name="connsiteY2" fmla="*/ 350982 h 1326073"/>
              <a:gd name="connsiteX3" fmla="*/ 982133 w 1022172"/>
              <a:gd name="connsiteY3" fmla="*/ 344824 h 1326073"/>
              <a:gd name="connsiteX4" fmla="*/ 954424 w 1022172"/>
              <a:gd name="connsiteY4" fmla="*/ 350982 h 1326073"/>
              <a:gd name="connsiteX5" fmla="*/ 945188 w 1022172"/>
              <a:gd name="connsiteY5" fmla="*/ 357139 h 1326073"/>
              <a:gd name="connsiteX6" fmla="*/ 871297 w 1022172"/>
              <a:gd name="connsiteY6" fmla="*/ 360218 h 1326073"/>
              <a:gd name="connsiteX7" fmla="*/ 769697 w 1022172"/>
              <a:gd name="connsiteY7" fmla="*/ 360218 h 1326073"/>
              <a:gd name="connsiteX8" fmla="*/ 760460 w 1022172"/>
              <a:gd name="connsiteY8" fmla="*/ 357139 h 1326073"/>
              <a:gd name="connsiteX9" fmla="*/ 751224 w 1022172"/>
              <a:gd name="connsiteY9" fmla="*/ 350982 h 1326073"/>
              <a:gd name="connsiteX10" fmla="*/ 732751 w 1022172"/>
              <a:gd name="connsiteY10" fmla="*/ 323273 h 1326073"/>
              <a:gd name="connsiteX11" fmla="*/ 726594 w 1022172"/>
              <a:gd name="connsiteY11" fmla="*/ 314036 h 1326073"/>
              <a:gd name="connsiteX12" fmla="*/ 723515 w 1022172"/>
              <a:gd name="connsiteY12" fmla="*/ 304800 h 1326073"/>
              <a:gd name="connsiteX13" fmla="*/ 735830 w 1022172"/>
              <a:gd name="connsiteY13" fmla="*/ 277091 h 1326073"/>
              <a:gd name="connsiteX14" fmla="*/ 745066 w 1022172"/>
              <a:gd name="connsiteY14" fmla="*/ 249382 h 1326073"/>
              <a:gd name="connsiteX15" fmla="*/ 748145 w 1022172"/>
              <a:gd name="connsiteY15" fmla="*/ 240145 h 1326073"/>
              <a:gd name="connsiteX16" fmla="*/ 751224 w 1022172"/>
              <a:gd name="connsiteY16" fmla="*/ 221673 h 1326073"/>
              <a:gd name="connsiteX17" fmla="*/ 757382 w 1022172"/>
              <a:gd name="connsiteY17" fmla="*/ 203200 h 1326073"/>
              <a:gd name="connsiteX18" fmla="*/ 760460 w 1022172"/>
              <a:gd name="connsiteY18" fmla="*/ 193963 h 1326073"/>
              <a:gd name="connsiteX19" fmla="*/ 757382 w 1022172"/>
              <a:gd name="connsiteY19" fmla="*/ 92363 h 1326073"/>
              <a:gd name="connsiteX20" fmla="*/ 754303 w 1022172"/>
              <a:gd name="connsiteY20" fmla="*/ 83127 h 1326073"/>
              <a:gd name="connsiteX21" fmla="*/ 748145 w 1022172"/>
              <a:gd name="connsiteY21" fmla="*/ 73891 h 1326073"/>
              <a:gd name="connsiteX22" fmla="*/ 738909 w 1022172"/>
              <a:gd name="connsiteY22" fmla="*/ 55418 h 1326073"/>
              <a:gd name="connsiteX23" fmla="*/ 735830 w 1022172"/>
              <a:gd name="connsiteY23" fmla="*/ 46182 h 1326073"/>
              <a:gd name="connsiteX24" fmla="*/ 717357 w 1022172"/>
              <a:gd name="connsiteY24" fmla="*/ 33866 h 1326073"/>
              <a:gd name="connsiteX25" fmla="*/ 692727 w 1022172"/>
              <a:gd name="connsiteY25" fmla="*/ 12315 h 1326073"/>
              <a:gd name="connsiteX26" fmla="*/ 683491 w 1022172"/>
              <a:gd name="connsiteY26" fmla="*/ 6157 h 1326073"/>
              <a:gd name="connsiteX27" fmla="*/ 674254 w 1022172"/>
              <a:gd name="connsiteY27" fmla="*/ 0 h 1326073"/>
              <a:gd name="connsiteX28" fmla="*/ 634230 w 1022172"/>
              <a:gd name="connsiteY28" fmla="*/ 3079 h 1326073"/>
              <a:gd name="connsiteX29" fmla="*/ 618836 w 1022172"/>
              <a:gd name="connsiteY29" fmla="*/ 6157 h 1326073"/>
              <a:gd name="connsiteX30" fmla="*/ 600363 w 1022172"/>
              <a:gd name="connsiteY30" fmla="*/ 3079 h 1326073"/>
              <a:gd name="connsiteX31" fmla="*/ 575733 w 1022172"/>
              <a:gd name="connsiteY31" fmla="*/ 9236 h 1326073"/>
              <a:gd name="connsiteX32" fmla="*/ 548024 w 1022172"/>
              <a:gd name="connsiteY32" fmla="*/ 21551 h 1326073"/>
              <a:gd name="connsiteX33" fmla="*/ 504921 w 1022172"/>
              <a:gd name="connsiteY33" fmla="*/ 24630 h 1326073"/>
              <a:gd name="connsiteX34" fmla="*/ 486448 w 1022172"/>
              <a:gd name="connsiteY34" fmla="*/ 43103 h 1326073"/>
              <a:gd name="connsiteX35" fmla="*/ 477212 w 1022172"/>
              <a:gd name="connsiteY35" fmla="*/ 52339 h 1326073"/>
              <a:gd name="connsiteX36" fmla="*/ 474133 w 1022172"/>
              <a:gd name="connsiteY36" fmla="*/ 61576 h 1326073"/>
              <a:gd name="connsiteX37" fmla="*/ 464897 w 1022172"/>
              <a:gd name="connsiteY37" fmla="*/ 70812 h 1326073"/>
              <a:gd name="connsiteX38" fmla="*/ 455660 w 1022172"/>
              <a:gd name="connsiteY38" fmla="*/ 83127 h 1326073"/>
              <a:gd name="connsiteX39" fmla="*/ 446424 w 1022172"/>
              <a:gd name="connsiteY39" fmla="*/ 113915 h 1326073"/>
              <a:gd name="connsiteX40" fmla="*/ 443345 w 1022172"/>
              <a:gd name="connsiteY40" fmla="*/ 123151 h 1326073"/>
              <a:gd name="connsiteX41" fmla="*/ 437188 w 1022172"/>
              <a:gd name="connsiteY41" fmla="*/ 144703 h 1326073"/>
              <a:gd name="connsiteX42" fmla="*/ 440266 w 1022172"/>
              <a:gd name="connsiteY42" fmla="*/ 224751 h 1326073"/>
              <a:gd name="connsiteX43" fmla="*/ 452582 w 1022172"/>
              <a:gd name="connsiteY43" fmla="*/ 243224 h 1326073"/>
              <a:gd name="connsiteX44" fmla="*/ 458739 w 1022172"/>
              <a:gd name="connsiteY44" fmla="*/ 252460 h 1326073"/>
              <a:gd name="connsiteX45" fmla="*/ 461818 w 1022172"/>
              <a:gd name="connsiteY45" fmla="*/ 264776 h 1326073"/>
              <a:gd name="connsiteX46" fmla="*/ 464897 w 1022172"/>
              <a:gd name="connsiteY46" fmla="*/ 274012 h 1326073"/>
              <a:gd name="connsiteX47" fmla="*/ 461818 w 1022172"/>
              <a:gd name="connsiteY47" fmla="*/ 326351 h 1326073"/>
              <a:gd name="connsiteX48" fmla="*/ 455660 w 1022172"/>
              <a:gd name="connsiteY48" fmla="*/ 344824 h 1326073"/>
              <a:gd name="connsiteX49" fmla="*/ 427951 w 1022172"/>
              <a:gd name="connsiteY49" fmla="*/ 354060 h 1326073"/>
              <a:gd name="connsiteX50" fmla="*/ 418715 w 1022172"/>
              <a:gd name="connsiteY50" fmla="*/ 357139 h 1326073"/>
              <a:gd name="connsiteX51" fmla="*/ 347903 w 1022172"/>
              <a:gd name="connsiteY51" fmla="*/ 360218 h 1326073"/>
              <a:gd name="connsiteX52" fmla="*/ 252460 w 1022172"/>
              <a:gd name="connsiteY52" fmla="*/ 357139 h 1326073"/>
              <a:gd name="connsiteX53" fmla="*/ 243224 w 1022172"/>
              <a:gd name="connsiteY53" fmla="*/ 354060 h 1326073"/>
              <a:gd name="connsiteX54" fmla="*/ 227830 w 1022172"/>
              <a:gd name="connsiteY54" fmla="*/ 350982 h 1326073"/>
              <a:gd name="connsiteX55" fmla="*/ 197042 w 1022172"/>
              <a:gd name="connsiteY55" fmla="*/ 347903 h 1326073"/>
              <a:gd name="connsiteX56" fmla="*/ 178569 w 1022172"/>
              <a:gd name="connsiteY56" fmla="*/ 341745 h 1326073"/>
              <a:gd name="connsiteX57" fmla="*/ 150860 w 1022172"/>
              <a:gd name="connsiteY57" fmla="*/ 329430 h 1326073"/>
              <a:gd name="connsiteX58" fmla="*/ 141624 w 1022172"/>
              <a:gd name="connsiteY58" fmla="*/ 326351 h 1326073"/>
              <a:gd name="connsiteX59" fmla="*/ 83127 w 1022172"/>
              <a:gd name="connsiteY59" fmla="*/ 323273 h 1326073"/>
              <a:gd name="connsiteX60" fmla="*/ 36945 w 1022172"/>
              <a:gd name="connsiteY60" fmla="*/ 332509 h 1326073"/>
              <a:gd name="connsiteX61" fmla="*/ 30788 w 1022172"/>
              <a:gd name="connsiteY61" fmla="*/ 350982 h 1326073"/>
              <a:gd name="connsiteX62" fmla="*/ 27709 w 1022172"/>
              <a:gd name="connsiteY62" fmla="*/ 360218 h 1326073"/>
              <a:gd name="connsiteX63" fmla="*/ 24630 w 1022172"/>
              <a:gd name="connsiteY63" fmla="*/ 427951 h 1326073"/>
              <a:gd name="connsiteX64" fmla="*/ 21551 w 1022172"/>
              <a:gd name="connsiteY64" fmla="*/ 446424 h 1326073"/>
              <a:gd name="connsiteX65" fmla="*/ 15394 w 1022172"/>
              <a:gd name="connsiteY65" fmla="*/ 464897 h 1326073"/>
              <a:gd name="connsiteX66" fmla="*/ 12315 w 1022172"/>
              <a:gd name="connsiteY66" fmla="*/ 474133 h 1326073"/>
              <a:gd name="connsiteX67" fmla="*/ 6157 w 1022172"/>
              <a:gd name="connsiteY67" fmla="*/ 508000 h 1326073"/>
              <a:gd name="connsiteX68" fmla="*/ 3079 w 1022172"/>
              <a:gd name="connsiteY68" fmla="*/ 569576 h 1326073"/>
              <a:gd name="connsiteX69" fmla="*/ 0 w 1022172"/>
              <a:gd name="connsiteY69" fmla="*/ 581891 h 1326073"/>
              <a:gd name="connsiteX70" fmla="*/ 3079 w 1022172"/>
              <a:gd name="connsiteY70" fmla="*/ 661939 h 1326073"/>
              <a:gd name="connsiteX71" fmla="*/ 27709 w 1022172"/>
              <a:gd name="connsiteY71" fmla="*/ 692727 h 1326073"/>
              <a:gd name="connsiteX72" fmla="*/ 46182 w 1022172"/>
              <a:gd name="connsiteY72" fmla="*/ 698885 h 1326073"/>
              <a:gd name="connsiteX73" fmla="*/ 55418 w 1022172"/>
              <a:gd name="connsiteY73" fmla="*/ 701963 h 1326073"/>
              <a:gd name="connsiteX74" fmla="*/ 92363 w 1022172"/>
              <a:gd name="connsiteY74" fmla="*/ 698885 h 1326073"/>
              <a:gd name="connsiteX75" fmla="*/ 101600 w 1022172"/>
              <a:gd name="connsiteY75" fmla="*/ 692727 h 1326073"/>
              <a:gd name="connsiteX76" fmla="*/ 120072 w 1022172"/>
              <a:gd name="connsiteY76" fmla="*/ 686569 h 1326073"/>
              <a:gd name="connsiteX77" fmla="*/ 129309 w 1022172"/>
              <a:gd name="connsiteY77" fmla="*/ 683491 h 1326073"/>
              <a:gd name="connsiteX78" fmla="*/ 138545 w 1022172"/>
              <a:gd name="connsiteY78" fmla="*/ 680412 h 1326073"/>
              <a:gd name="connsiteX79" fmla="*/ 160097 w 1022172"/>
              <a:gd name="connsiteY79" fmla="*/ 677333 h 1326073"/>
              <a:gd name="connsiteX80" fmla="*/ 178569 w 1022172"/>
              <a:gd name="connsiteY80" fmla="*/ 671176 h 1326073"/>
              <a:gd name="connsiteX81" fmla="*/ 187806 w 1022172"/>
              <a:gd name="connsiteY81" fmla="*/ 665018 h 1326073"/>
              <a:gd name="connsiteX82" fmla="*/ 206279 w 1022172"/>
              <a:gd name="connsiteY82" fmla="*/ 658860 h 1326073"/>
              <a:gd name="connsiteX83" fmla="*/ 215515 w 1022172"/>
              <a:gd name="connsiteY83" fmla="*/ 655782 h 1326073"/>
              <a:gd name="connsiteX84" fmla="*/ 237066 w 1022172"/>
              <a:gd name="connsiteY84" fmla="*/ 658860 h 1326073"/>
              <a:gd name="connsiteX85" fmla="*/ 255539 w 1022172"/>
              <a:gd name="connsiteY85" fmla="*/ 665018 h 1326073"/>
              <a:gd name="connsiteX86" fmla="*/ 264776 w 1022172"/>
              <a:gd name="connsiteY86" fmla="*/ 668097 h 1326073"/>
              <a:gd name="connsiteX87" fmla="*/ 274012 w 1022172"/>
              <a:gd name="connsiteY87" fmla="*/ 671176 h 1326073"/>
              <a:gd name="connsiteX88" fmla="*/ 283248 w 1022172"/>
              <a:gd name="connsiteY88" fmla="*/ 674254 h 1326073"/>
              <a:gd name="connsiteX89" fmla="*/ 292485 w 1022172"/>
              <a:gd name="connsiteY89" fmla="*/ 683491 h 1326073"/>
              <a:gd name="connsiteX90" fmla="*/ 298642 w 1022172"/>
              <a:gd name="connsiteY90" fmla="*/ 692727 h 1326073"/>
              <a:gd name="connsiteX91" fmla="*/ 317115 w 1022172"/>
              <a:gd name="connsiteY91" fmla="*/ 701963 h 1326073"/>
              <a:gd name="connsiteX92" fmla="*/ 323272 w 1022172"/>
              <a:gd name="connsiteY92" fmla="*/ 711200 h 1326073"/>
              <a:gd name="connsiteX93" fmla="*/ 332509 w 1022172"/>
              <a:gd name="connsiteY93" fmla="*/ 714279 h 1326073"/>
              <a:gd name="connsiteX94" fmla="*/ 341745 w 1022172"/>
              <a:gd name="connsiteY94" fmla="*/ 720436 h 1326073"/>
              <a:gd name="connsiteX95" fmla="*/ 354060 w 1022172"/>
              <a:gd name="connsiteY95" fmla="*/ 741988 h 1326073"/>
              <a:gd name="connsiteX96" fmla="*/ 363297 w 1022172"/>
              <a:gd name="connsiteY96" fmla="*/ 760460 h 1326073"/>
              <a:gd name="connsiteX97" fmla="*/ 360218 w 1022172"/>
              <a:gd name="connsiteY97" fmla="*/ 908242 h 1326073"/>
              <a:gd name="connsiteX98" fmla="*/ 357139 w 1022172"/>
              <a:gd name="connsiteY98" fmla="*/ 917479 h 1326073"/>
              <a:gd name="connsiteX99" fmla="*/ 354060 w 1022172"/>
              <a:gd name="connsiteY99" fmla="*/ 929794 h 1326073"/>
              <a:gd name="connsiteX100" fmla="*/ 350982 w 1022172"/>
              <a:gd name="connsiteY100" fmla="*/ 939030 h 1326073"/>
              <a:gd name="connsiteX101" fmla="*/ 341745 w 1022172"/>
              <a:gd name="connsiteY101" fmla="*/ 942109 h 1326073"/>
              <a:gd name="connsiteX102" fmla="*/ 310957 w 1022172"/>
              <a:gd name="connsiteY102" fmla="*/ 960582 h 1326073"/>
              <a:gd name="connsiteX103" fmla="*/ 292485 w 1022172"/>
              <a:gd name="connsiteY103" fmla="*/ 966739 h 1326073"/>
              <a:gd name="connsiteX104" fmla="*/ 286327 w 1022172"/>
              <a:gd name="connsiteY104" fmla="*/ 985212 h 1326073"/>
              <a:gd name="connsiteX105" fmla="*/ 267854 w 1022172"/>
              <a:gd name="connsiteY105" fmla="*/ 991369 h 1326073"/>
              <a:gd name="connsiteX106" fmla="*/ 193963 w 1022172"/>
              <a:gd name="connsiteY106" fmla="*/ 985212 h 1326073"/>
              <a:gd name="connsiteX107" fmla="*/ 184727 w 1022172"/>
              <a:gd name="connsiteY107" fmla="*/ 979054 h 1326073"/>
              <a:gd name="connsiteX108" fmla="*/ 150860 w 1022172"/>
              <a:gd name="connsiteY108" fmla="*/ 975976 h 1326073"/>
              <a:gd name="connsiteX109" fmla="*/ 141624 w 1022172"/>
              <a:gd name="connsiteY109" fmla="*/ 969818 h 1326073"/>
              <a:gd name="connsiteX110" fmla="*/ 126230 w 1022172"/>
              <a:gd name="connsiteY110" fmla="*/ 966739 h 1326073"/>
              <a:gd name="connsiteX111" fmla="*/ 116994 w 1022172"/>
              <a:gd name="connsiteY111" fmla="*/ 963660 h 1326073"/>
              <a:gd name="connsiteX112" fmla="*/ 98521 w 1022172"/>
              <a:gd name="connsiteY112" fmla="*/ 960582 h 1326073"/>
              <a:gd name="connsiteX113" fmla="*/ 64654 w 1022172"/>
              <a:gd name="connsiteY113" fmla="*/ 951345 h 1326073"/>
              <a:gd name="connsiteX114" fmla="*/ 36945 w 1022172"/>
              <a:gd name="connsiteY114" fmla="*/ 954424 h 1326073"/>
              <a:gd name="connsiteX115" fmla="*/ 30788 w 1022172"/>
              <a:gd name="connsiteY115" fmla="*/ 963660 h 1326073"/>
              <a:gd name="connsiteX116" fmla="*/ 21551 w 1022172"/>
              <a:gd name="connsiteY116" fmla="*/ 969818 h 1326073"/>
              <a:gd name="connsiteX117" fmla="*/ 15394 w 1022172"/>
              <a:gd name="connsiteY117" fmla="*/ 988291 h 1326073"/>
              <a:gd name="connsiteX118" fmla="*/ 9236 w 1022172"/>
              <a:gd name="connsiteY118" fmla="*/ 997527 h 1326073"/>
              <a:gd name="connsiteX119" fmla="*/ 3079 w 1022172"/>
              <a:gd name="connsiteY119" fmla="*/ 1016000 h 1326073"/>
              <a:gd name="connsiteX120" fmla="*/ 6157 w 1022172"/>
              <a:gd name="connsiteY120" fmla="*/ 1114521 h 1326073"/>
              <a:gd name="connsiteX121" fmla="*/ 12315 w 1022172"/>
              <a:gd name="connsiteY121" fmla="*/ 1142230 h 1326073"/>
              <a:gd name="connsiteX122" fmla="*/ 15394 w 1022172"/>
              <a:gd name="connsiteY122" fmla="*/ 1154545 h 1326073"/>
              <a:gd name="connsiteX123" fmla="*/ 21551 w 1022172"/>
              <a:gd name="connsiteY123" fmla="*/ 1173018 h 1326073"/>
              <a:gd name="connsiteX124" fmla="*/ 24630 w 1022172"/>
              <a:gd name="connsiteY124" fmla="*/ 1296169 h 1326073"/>
              <a:gd name="connsiteX125" fmla="*/ 49260 w 1022172"/>
              <a:gd name="connsiteY125" fmla="*/ 1311563 h 1326073"/>
              <a:gd name="connsiteX126" fmla="*/ 58497 w 1022172"/>
              <a:gd name="connsiteY126" fmla="*/ 1314642 h 1326073"/>
              <a:gd name="connsiteX127" fmla="*/ 160097 w 1022172"/>
              <a:gd name="connsiteY127" fmla="*/ 1311563 h 1326073"/>
              <a:gd name="connsiteX128" fmla="*/ 215515 w 1022172"/>
              <a:gd name="connsiteY128" fmla="*/ 1314642 h 1326073"/>
              <a:gd name="connsiteX129" fmla="*/ 227830 w 1022172"/>
              <a:gd name="connsiteY129" fmla="*/ 1317721 h 1326073"/>
              <a:gd name="connsiteX130" fmla="*/ 317115 w 1022172"/>
              <a:gd name="connsiteY130" fmla="*/ 1320800 h 1326073"/>
              <a:gd name="connsiteX131" fmla="*/ 412557 w 1022172"/>
              <a:gd name="connsiteY131" fmla="*/ 1320800 h 1326073"/>
              <a:gd name="connsiteX132" fmla="*/ 471054 w 1022172"/>
              <a:gd name="connsiteY132" fmla="*/ 1317721 h 1326073"/>
              <a:gd name="connsiteX133" fmla="*/ 495685 w 1022172"/>
              <a:gd name="connsiteY133" fmla="*/ 1311563 h 1326073"/>
              <a:gd name="connsiteX134" fmla="*/ 538788 w 1022172"/>
              <a:gd name="connsiteY134" fmla="*/ 1308485 h 1326073"/>
              <a:gd name="connsiteX135" fmla="*/ 566497 w 1022172"/>
              <a:gd name="connsiteY135" fmla="*/ 1305406 h 1326073"/>
              <a:gd name="connsiteX136" fmla="*/ 584969 w 1022172"/>
              <a:gd name="connsiteY136" fmla="*/ 1299248 h 1326073"/>
              <a:gd name="connsiteX137" fmla="*/ 597285 w 1022172"/>
              <a:gd name="connsiteY137" fmla="*/ 1280776 h 1326073"/>
              <a:gd name="connsiteX138" fmla="*/ 603442 w 1022172"/>
              <a:gd name="connsiteY138" fmla="*/ 1253066 h 1326073"/>
              <a:gd name="connsiteX139" fmla="*/ 609600 w 1022172"/>
              <a:gd name="connsiteY139" fmla="*/ 1228436 h 1326073"/>
              <a:gd name="connsiteX140" fmla="*/ 612679 w 1022172"/>
              <a:gd name="connsiteY140" fmla="*/ 1216121 h 1326073"/>
              <a:gd name="connsiteX141" fmla="*/ 624994 w 1022172"/>
              <a:gd name="connsiteY141" fmla="*/ 1197648 h 1326073"/>
              <a:gd name="connsiteX142" fmla="*/ 631151 w 1022172"/>
              <a:gd name="connsiteY142" fmla="*/ 1182254 h 1326073"/>
              <a:gd name="connsiteX143" fmla="*/ 634230 w 1022172"/>
              <a:gd name="connsiteY143" fmla="*/ 1173018 h 1326073"/>
              <a:gd name="connsiteX144" fmla="*/ 649624 w 1022172"/>
              <a:gd name="connsiteY144" fmla="*/ 1148388 h 1326073"/>
              <a:gd name="connsiteX145" fmla="*/ 652703 w 1022172"/>
              <a:gd name="connsiteY145" fmla="*/ 1139151 h 1326073"/>
              <a:gd name="connsiteX146" fmla="*/ 671176 w 1022172"/>
              <a:gd name="connsiteY146" fmla="*/ 1117600 h 1326073"/>
              <a:gd name="connsiteX147" fmla="*/ 683491 w 1022172"/>
              <a:gd name="connsiteY147" fmla="*/ 1099127 h 1326073"/>
              <a:gd name="connsiteX148" fmla="*/ 698885 w 1022172"/>
              <a:gd name="connsiteY148" fmla="*/ 1077576 h 1326073"/>
              <a:gd name="connsiteX149" fmla="*/ 708121 w 1022172"/>
              <a:gd name="connsiteY149" fmla="*/ 1071418 h 1326073"/>
              <a:gd name="connsiteX150" fmla="*/ 714279 w 1022172"/>
              <a:gd name="connsiteY150" fmla="*/ 1062182 h 1326073"/>
              <a:gd name="connsiteX151" fmla="*/ 723515 w 1022172"/>
              <a:gd name="connsiteY151" fmla="*/ 1052945 h 1326073"/>
              <a:gd name="connsiteX152" fmla="*/ 726594 w 1022172"/>
              <a:gd name="connsiteY152" fmla="*/ 1043709 h 1326073"/>
              <a:gd name="connsiteX153" fmla="*/ 732751 w 1022172"/>
              <a:gd name="connsiteY153" fmla="*/ 1031394 h 1326073"/>
              <a:gd name="connsiteX154" fmla="*/ 748145 w 1022172"/>
              <a:gd name="connsiteY154" fmla="*/ 1012921 h 1326073"/>
              <a:gd name="connsiteX155" fmla="*/ 763539 w 1022172"/>
              <a:gd name="connsiteY155" fmla="*/ 991369 h 1326073"/>
              <a:gd name="connsiteX156" fmla="*/ 766618 w 1022172"/>
              <a:gd name="connsiteY156" fmla="*/ 979054 h 1326073"/>
              <a:gd name="connsiteX157" fmla="*/ 782012 w 1022172"/>
              <a:gd name="connsiteY157" fmla="*/ 960582 h 1326073"/>
              <a:gd name="connsiteX158" fmla="*/ 794327 w 1022172"/>
              <a:gd name="connsiteY158" fmla="*/ 932873 h 1326073"/>
              <a:gd name="connsiteX159" fmla="*/ 800485 w 1022172"/>
              <a:gd name="connsiteY159" fmla="*/ 923636 h 1326073"/>
              <a:gd name="connsiteX160" fmla="*/ 806642 w 1022172"/>
              <a:gd name="connsiteY160" fmla="*/ 911321 h 1326073"/>
              <a:gd name="connsiteX161" fmla="*/ 818957 w 1022172"/>
              <a:gd name="connsiteY161" fmla="*/ 892848 h 1326073"/>
              <a:gd name="connsiteX162" fmla="*/ 831272 w 1022172"/>
              <a:gd name="connsiteY162" fmla="*/ 874376 h 1326073"/>
              <a:gd name="connsiteX163" fmla="*/ 837430 w 1022172"/>
              <a:gd name="connsiteY163" fmla="*/ 865139 h 1326073"/>
              <a:gd name="connsiteX164" fmla="*/ 843588 w 1022172"/>
              <a:gd name="connsiteY164" fmla="*/ 852824 h 1326073"/>
              <a:gd name="connsiteX165" fmla="*/ 846666 w 1022172"/>
              <a:gd name="connsiteY165" fmla="*/ 843588 h 1326073"/>
              <a:gd name="connsiteX166" fmla="*/ 858982 w 1022172"/>
              <a:gd name="connsiteY166" fmla="*/ 825115 h 1326073"/>
              <a:gd name="connsiteX167" fmla="*/ 865139 w 1022172"/>
              <a:gd name="connsiteY167" fmla="*/ 815879 h 1326073"/>
              <a:gd name="connsiteX168" fmla="*/ 877454 w 1022172"/>
              <a:gd name="connsiteY168" fmla="*/ 791248 h 1326073"/>
              <a:gd name="connsiteX169" fmla="*/ 883612 w 1022172"/>
              <a:gd name="connsiteY169" fmla="*/ 782012 h 1326073"/>
              <a:gd name="connsiteX170" fmla="*/ 895927 w 1022172"/>
              <a:gd name="connsiteY170" fmla="*/ 760460 h 1326073"/>
              <a:gd name="connsiteX171" fmla="*/ 905163 w 1022172"/>
              <a:gd name="connsiteY171" fmla="*/ 751224 h 1326073"/>
              <a:gd name="connsiteX172" fmla="*/ 920557 w 1022172"/>
              <a:gd name="connsiteY172" fmla="*/ 729673 h 1326073"/>
              <a:gd name="connsiteX173" fmla="*/ 929794 w 1022172"/>
              <a:gd name="connsiteY173" fmla="*/ 701963 h 1326073"/>
              <a:gd name="connsiteX174" fmla="*/ 939030 w 1022172"/>
              <a:gd name="connsiteY174" fmla="*/ 689648 h 1326073"/>
              <a:gd name="connsiteX175" fmla="*/ 945188 w 1022172"/>
              <a:gd name="connsiteY175" fmla="*/ 671176 h 1326073"/>
              <a:gd name="connsiteX176" fmla="*/ 948266 w 1022172"/>
              <a:gd name="connsiteY176" fmla="*/ 658860 h 1326073"/>
              <a:gd name="connsiteX177" fmla="*/ 954424 w 1022172"/>
              <a:gd name="connsiteY177" fmla="*/ 649624 h 1326073"/>
              <a:gd name="connsiteX178" fmla="*/ 957503 w 1022172"/>
              <a:gd name="connsiteY178" fmla="*/ 637309 h 1326073"/>
              <a:gd name="connsiteX179" fmla="*/ 960582 w 1022172"/>
              <a:gd name="connsiteY179" fmla="*/ 621915 h 1326073"/>
              <a:gd name="connsiteX180" fmla="*/ 969818 w 1022172"/>
              <a:gd name="connsiteY180" fmla="*/ 597285 h 1326073"/>
              <a:gd name="connsiteX181" fmla="*/ 979054 w 1022172"/>
              <a:gd name="connsiteY181" fmla="*/ 572654 h 1326073"/>
              <a:gd name="connsiteX182" fmla="*/ 982133 w 1022172"/>
              <a:gd name="connsiteY182" fmla="*/ 554182 h 1326073"/>
              <a:gd name="connsiteX183" fmla="*/ 988291 w 1022172"/>
              <a:gd name="connsiteY183" fmla="*/ 538788 h 1326073"/>
              <a:gd name="connsiteX184" fmla="*/ 991369 w 1022172"/>
              <a:gd name="connsiteY184" fmla="*/ 523394 h 1326073"/>
              <a:gd name="connsiteX185" fmla="*/ 994448 w 1022172"/>
              <a:gd name="connsiteY185" fmla="*/ 514157 h 1326073"/>
              <a:gd name="connsiteX186" fmla="*/ 997527 w 1022172"/>
              <a:gd name="connsiteY186" fmla="*/ 495685 h 1326073"/>
              <a:gd name="connsiteX187" fmla="*/ 1003685 w 1022172"/>
              <a:gd name="connsiteY187" fmla="*/ 474133 h 1326073"/>
              <a:gd name="connsiteX188" fmla="*/ 1006763 w 1022172"/>
              <a:gd name="connsiteY188" fmla="*/ 409479 h 1326073"/>
              <a:gd name="connsiteX189" fmla="*/ 1009842 w 1022172"/>
              <a:gd name="connsiteY189" fmla="*/ 400242 h 1326073"/>
              <a:gd name="connsiteX190" fmla="*/ 1022157 w 1022172"/>
              <a:gd name="connsiteY190" fmla="*/ 375612 h 132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022172" h="1326073">
                <a:moveTo>
                  <a:pt x="1022157" y="375612"/>
                </a:moveTo>
                <a:cubicBezTo>
                  <a:pt x="1021644" y="369455"/>
                  <a:pt x="1011409" y="367944"/>
                  <a:pt x="1006763" y="363297"/>
                </a:cubicBezTo>
                <a:cubicBezTo>
                  <a:pt x="992837" y="349371"/>
                  <a:pt x="1009352" y="356974"/>
                  <a:pt x="991369" y="350982"/>
                </a:cubicBezTo>
                <a:cubicBezTo>
                  <a:pt x="988290" y="348929"/>
                  <a:pt x="985811" y="345233"/>
                  <a:pt x="982133" y="344824"/>
                </a:cubicBezTo>
                <a:cubicBezTo>
                  <a:pt x="978262" y="344394"/>
                  <a:pt x="960327" y="348030"/>
                  <a:pt x="954424" y="350982"/>
                </a:cubicBezTo>
                <a:cubicBezTo>
                  <a:pt x="951115" y="352637"/>
                  <a:pt x="948865" y="356730"/>
                  <a:pt x="945188" y="357139"/>
                </a:cubicBezTo>
                <a:cubicBezTo>
                  <a:pt x="920687" y="359861"/>
                  <a:pt x="895927" y="359192"/>
                  <a:pt x="871297" y="360218"/>
                </a:cubicBezTo>
                <a:cubicBezTo>
                  <a:pt x="833533" y="372806"/>
                  <a:pt x="858684" y="365612"/>
                  <a:pt x="769697" y="360218"/>
                </a:cubicBezTo>
                <a:cubicBezTo>
                  <a:pt x="766457" y="360022"/>
                  <a:pt x="763363" y="358590"/>
                  <a:pt x="760460" y="357139"/>
                </a:cubicBezTo>
                <a:cubicBezTo>
                  <a:pt x="757151" y="355484"/>
                  <a:pt x="754303" y="353034"/>
                  <a:pt x="751224" y="350982"/>
                </a:cubicBezTo>
                <a:lnTo>
                  <a:pt x="732751" y="323273"/>
                </a:lnTo>
                <a:cubicBezTo>
                  <a:pt x="730698" y="320194"/>
                  <a:pt x="727764" y="317546"/>
                  <a:pt x="726594" y="314036"/>
                </a:cubicBezTo>
                <a:lnTo>
                  <a:pt x="723515" y="304800"/>
                </a:lnTo>
                <a:cubicBezTo>
                  <a:pt x="730842" y="282817"/>
                  <a:pt x="726071" y="291727"/>
                  <a:pt x="735830" y="277091"/>
                </a:cubicBezTo>
                <a:lnTo>
                  <a:pt x="745066" y="249382"/>
                </a:lnTo>
                <a:cubicBezTo>
                  <a:pt x="746092" y="246303"/>
                  <a:pt x="747611" y="243346"/>
                  <a:pt x="748145" y="240145"/>
                </a:cubicBezTo>
                <a:cubicBezTo>
                  <a:pt x="749171" y="233988"/>
                  <a:pt x="749710" y="227729"/>
                  <a:pt x="751224" y="221673"/>
                </a:cubicBezTo>
                <a:cubicBezTo>
                  <a:pt x="752798" y="215376"/>
                  <a:pt x="755330" y="209358"/>
                  <a:pt x="757382" y="203200"/>
                </a:cubicBezTo>
                <a:lnTo>
                  <a:pt x="760460" y="193963"/>
                </a:lnTo>
                <a:cubicBezTo>
                  <a:pt x="759434" y="160096"/>
                  <a:pt x="759261" y="126193"/>
                  <a:pt x="757382" y="92363"/>
                </a:cubicBezTo>
                <a:cubicBezTo>
                  <a:pt x="757202" y="89123"/>
                  <a:pt x="755754" y="86030"/>
                  <a:pt x="754303" y="83127"/>
                </a:cubicBezTo>
                <a:cubicBezTo>
                  <a:pt x="752648" y="79817"/>
                  <a:pt x="750198" y="76970"/>
                  <a:pt x="748145" y="73891"/>
                </a:cubicBezTo>
                <a:cubicBezTo>
                  <a:pt x="740407" y="50676"/>
                  <a:pt x="750844" y="79288"/>
                  <a:pt x="738909" y="55418"/>
                </a:cubicBezTo>
                <a:cubicBezTo>
                  <a:pt x="737458" y="52515"/>
                  <a:pt x="738125" y="48477"/>
                  <a:pt x="735830" y="46182"/>
                </a:cubicBezTo>
                <a:cubicBezTo>
                  <a:pt x="730597" y="40949"/>
                  <a:pt x="717357" y="33866"/>
                  <a:pt x="717357" y="33866"/>
                </a:cubicBezTo>
                <a:cubicBezTo>
                  <a:pt x="707095" y="18472"/>
                  <a:pt x="714279" y="26684"/>
                  <a:pt x="692727" y="12315"/>
                </a:cubicBezTo>
                <a:lnTo>
                  <a:pt x="683491" y="6157"/>
                </a:lnTo>
                <a:lnTo>
                  <a:pt x="674254" y="0"/>
                </a:lnTo>
                <a:cubicBezTo>
                  <a:pt x="660913" y="1026"/>
                  <a:pt x="647529" y="1601"/>
                  <a:pt x="634230" y="3079"/>
                </a:cubicBezTo>
                <a:cubicBezTo>
                  <a:pt x="629029" y="3657"/>
                  <a:pt x="624069" y="6157"/>
                  <a:pt x="618836" y="6157"/>
                </a:cubicBezTo>
                <a:cubicBezTo>
                  <a:pt x="612593" y="6157"/>
                  <a:pt x="606521" y="4105"/>
                  <a:pt x="600363" y="3079"/>
                </a:cubicBezTo>
                <a:cubicBezTo>
                  <a:pt x="594505" y="4250"/>
                  <a:pt x="582046" y="6079"/>
                  <a:pt x="575733" y="9236"/>
                </a:cubicBezTo>
                <a:cubicBezTo>
                  <a:pt x="563061" y="15573"/>
                  <a:pt x="566561" y="20227"/>
                  <a:pt x="548024" y="21551"/>
                </a:cubicBezTo>
                <a:lnTo>
                  <a:pt x="504921" y="24630"/>
                </a:lnTo>
                <a:lnTo>
                  <a:pt x="486448" y="43103"/>
                </a:lnTo>
                <a:lnTo>
                  <a:pt x="477212" y="52339"/>
                </a:lnTo>
                <a:cubicBezTo>
                  <a:pt x="476186" y="55418"/>
                  <a:pt x="475933" y="58876"/>
                  <a:pt x="474133" y="61576"/>
                </a:cubicBezTo>
                <a:cubicBezTo>
                  <a:pt x="471718" y="65199"/>
                  <a:pt x="467731" y="67506"/>
                  <a:pt x="464897" y="70812"/>
                </a:cubicBezTo>
                <a:cubicBezTo>
                  <a:pt x="461557" y="74708"/>
                  <a:pt x="458739" y="79022"/>
                  <a:pt x="455660" y="83127"/>
                </a:cubicBezTo>
                <a:cubicBezTo>
                  <a:pt x="441018" y="127058"/>
                  <a:pt x="455737" y="81323"/>
                  <a:pt x="446424" y="113915"/>
                </a:cubicBezTo>
                <a:cubicBezTo>
                  <a:pt x="445532" y="117035"/>
                  <a:pt x="444237" y="120031"/>
                  <a:pt x="443345" y="123151"/>
                </a:cubicBezTo>
                <a:cubicBezTo>
                  <a:pt x="435603" y="150247"/>
                  <a:pt x="444577" y="122529"/>
                  <a:pt x="437188" y="144703"/>
                </a:cubicBezTo>
                <a:cubicBezTo>
                  <a:pt x="438214" y="171386"/>
                  <a:pt x="436144" y="198369"/>
                  <a:pt x="440266" y="224751"/>
                </a:cubicBezTo>
                <a:cubicBezTo>
                  <a:pt x="441409" y="232063"/>
                  <a:pt x="448477" y="237066"/>
                  <a:pt x="452582" y="243224"/>
                </a:cubicBezTo>
                <a:lnTo>
                  <a:pt x="458739" y="252460"/>
                </a:lnTo>
                <a:cubicBezTo>
                  <a:pt x="459765" y="256565"/>
                  <a:pt x="460655" y="260707"/>
                  <a:pt x="461818" y="264776"/>
                </a:cubicBezTo>
                <a:cubicBezTo>
                  <a:pt x="462710" y="267896"/>
                  <a:pt x="464897" y="270767"/>
                  <a:pt x="464897" y="274012"/>
                </a:cubicBezTo>
                <a:cubicBezTo>
                  <a:pt x="464897" y="291488"/>
                  <a:pt x="464079" y="309021"/>
                  <a:pt x="461818" y="326351"/>
                </a:cubicBezTo>
                <a:cubicBezTo>
                  <a:pt x="460978" y="332787"/>
                  <a:pt x="461818" y="342771"/>
                  <a:pt x="455660" y="344824"/>
                </a:cubicBezTo>
                <a:lnTo>
                  <a:pt x="427951" y="354060"/>
                </a:lnTo>
                <a:cubicBezTo>
                  <a:pt x="424872" y="355086"/>
                  <a:pt x="421957" y="356998"/>
                  <a:pt x="418715" y="357139"/>
                </a:cubicBezTo>
                <a:lnTo>
                  <a:pt x="347903" y="360218"/>
                </a:lnTo>
                <a:cubicBezTo>
                  <a:pt x="316089" y="359192"/>
                  <a:pt x="284236" y="359008"/>
                  <a:pt x="252460" y="357139"/>
                </a:cubicBezTo>
                <a:cubicBezTo>
                  <a:pt x="249220" y="356948"/>
                  <a:pt x="246372" y="354847"/>
                  <a:pt x="243224" y="354060"/>
                </a:cubicBezTo>
                <a:cubicBezTo>
                  <a:pt x="238147" y="352791"/>
                  <a:pt x="233017" y="351674"/>
                  <a:pt x="227830" y="350982"/>
                </a:cubicBezTo>
                <a:cubicBezTo>
                  <a:pt x="217607" y="349619"/>
                  <a:pt x="207305" y="348929"/>
                  <a:pt x="197042" y="347903"/>
                </a:cubicBezTo>
                <a:cubicBezTo>
                  <a:pt x="190884" y="345850"/>
                  <a:pt x="183970" y="345345"/>
                  <a:pt x="178569" y="341745"/>
                </a:cubicBezTo>
                <a:cubicBezTo>
                  <a:pt x="163932" y="331988"/>
                  <a:pt x="172844" y="336758"/>
                  <a:pt x="150860" y="329430"/>
                </a:cubicBezTo>
                <a:cubicBezTo>
                  <a:pt x="147781" y="328404"/>
                  <a:pt x="144865" y="326522"/>
                  <a:pt x="141624" y="326351"/>
                </a:cubicBezTo>
                <a:lnTo>
                  <a:pt x="83127" y="323273"/>
                </a:lnTo>
                <a:cubicBezTo>
                  <a:pt x="82607" y="323316"/>
                  <a:pt x="44452" y="320497"/>
                  <a:pt x="36945" y="332509"/>
                </a:cubicBezTo>
                <a:cubicBezTo>
                  <a:pt x="33505" y="338013"/>
                  <a:pt x="32840" y="344824"/>
                  <a:pt x="30788" y="350982"/>
                </a:cubicBezTo>
                <a:lnTo>
                  <a:pt x="27709" y="360218"/>
                </a:lnTo>
                <a:cubicBezTo>
                  <a:pt x="26683" y="382796"/>
                  <a:pt x="26240" y="405407"/>
                  <a:pt x="24630" y="427951"/>
                </a:cubicBezTo>
                <a:cubicBezTo>
                  <a:pt x="24185" y="434178"/>
                  <a:pt x="23065" y="440368"/>
                  <a:pt x="21551" y="446424"/>
                </a:cubicBezTo>
                <a:cubicBezTo>
                  <a:pt x="19977" y="452721"/>
                  <a:pt x="17446" y="458739"/>
                  <a:pt x="15394" y="464897"/>
                </a:cubicBezTo>
                <a:cubicBezTo>
                  <a:pt x="14368" y="467976"/>
                  <a:pt x="12951" y="470951"/>
                  <a:pt x="12315" y="474133"/>
                </a:cubicBezTo>
                <a:cubicBezTo>
                  <a:pt x="8012" y="495648"/>
                  <a:pt x="10096" y="484365"/>
                  <a:pt x="6157" y="508000"/>
                </a:cubicBezTo>
                <a:cubicBezTo>
                  <a:pt x="5131" y="528525"/>
                  <a:pt x="4786" y="549096"/>
                  <a:pt x="3079" y="569576"/>
                </a:cubicBezTo>
                <a:cubicBezTo>
                  <a:pt x="2728" y="573793"/>
                  <a:pt x="0" y="577660"/>
                  <a:pt x="0" y="581891"/>
                </a:cubicBezTo>
                <a:cubicBezTo>
                  <a:pt x="0" y="608593"/>
                  <a:pt x="587" y="635353"/>
                  <a:pt x="3079" y="661939"/>
                </a:cubicBezTo>
                <a:cubicBezTo>
                  <a:pt x="4597" y="678127"/>
                  <a:pt x="11793" y="687421"/>
                  <a:pt x="27709" y="692727"/>
                </a:cubicBezTo>
                <a:lnTo>
                  <a:pt x="46182" y="698885"/>
                </a:lnTo>
                <a:lnTo>
                  <a:pt x="55418" y="701963"/>
                </a:lnTo>
                <a:cubicBezTo>
                  <a:pt x="67733" y="700937"/>
                  <a:pt x="80245" y="701308"/>
                  <a:pt x="92363" y="698885"/>
                </a:cubicBezTo>
                <a:cubicBezTo>
                  <a:pt x="95992" y="698159"/>
                  <a:pt x="98218" y="694230"/>
                  <a:pt x="101600" y="692727"/>
                </a:cubicBezTo>
                <a:cubicBezTo>
                  <a:pt x="107531" y="690091"/>
                  <a:pt x="113915" y="688621"/>
                  <a:pt x="120072" y="686569"/>
                </a:cubicBezTo>
                <a:lnTo>
                  <a:pt x="129309" y="683491"/>
                </a:lnTo>
                <a:cubicBezTo>
                  <a:pt x="132388" y="682465"/>
                  <a:pt x="135332" y="680871"/>
                  <a:pt x="138545" y="680412"/>
                </a:cubicBezTo>
                <a:lnTo>
                  <a:pt x="160097" y="677333"/>
                </a:lnTo>
                <a:cubicBezTo>
                  <a:pt x="166254" y="675281"/>
                  <a:pt x="173169" y="674776"/>
                  <a:pt x="178569" y="671176"/>
                </a:cubicBezTo>
                <a:cubicBezTo>
                  <a:pt x="181648" y="669123"/>
                  <a:pt x="184424" y="666521"/>
                  <a:pt x="187806" y="665018"/>
                </a:cubicBezTo>
                <a:cubicBezTo>
                  <a:pt x="193737" y="662382"/>
                  <a:pt x="200121" y="660912"/>
                  <a:pt x="206279" y="658860"/>
                </a:cubicBezTo>
                <a:lnTo>
                  <a:pt x="215515" y="655782"/>
                </a:lnTo>
                <a:cubicBezTo>
                  <a:pt x="222699" y="656808"/>
                  <a:pt x="229995" y="657228"/>
                  <a:pt x="237066" y="658860"/>
                </a:cubicBezTo>
                <a:cubicBezTo>
                  <a:pt x="243391" y="660319"/>
                  <a:pt x="249381" y="662965"/>
                  <a:pt x="255539" y="665018"/>
                </a:cubicBezTo>
                <a:lnTo>
                  <a:pt x="264776" y="668097"/>
                </a:lnTo>
                <a:lnTo>
                  <a:pt x="274012" y="671176"/>
                </a:lnTo>
                <a:lnTo>
                  <a:pt x="283248" y="674254"/>
                </a:lnTo>
                <a:cubicBezTo>
                  <a:pt x="286327" y="677333"/>
                  <a:pt x="289697" y="680146"/>
                  <a:pt x="292485" y="683491"/>
                </a:cubicBezTo>
                <a:cubicBezTo>
                  <a:pt x="294854" y="686333"/>
                  <a:pt x="296026" y="690111"/>
                  <a:pt x="298642" y="692727"/>
                </a:cubicBezTo>
                <a:cubicBezTo>
                  <a:pt x="304611" y="698696"/>
                  <a:pt x="309602" y="699459"/>
                  <a:pt x="317115" y="701963"/>
                </a:cubicBezTo>
                <a:cubicBezTo>
                  <a:pt x="319167" y="705042"/>
                  <a:pt x="320383" y="708888"/>
                  <a:pt x="323272" y="711200"/>
                </a:cubicBezTo>
                <a:cubicBezTo>
                  <a:pt x="325806" y="713228"/>
                  <a:pt x="329606" y="712828"/>
                  <a:pt x="332509" y="714279"/>
                </a:cubicBezTo>
                <a:cubicBezTo>
                  <a:pt x="335818" y="715934"/>
                  <a:pt x="338666" y="718384"/>
                  <a:pt x="341745" y="720436"/>
                </a:cubicBezTo>
                <a:cubicBezTo>
                  <a:pt x="356753" y="742947"/>
                  <a:pt x="338430" y="714636"/>
                  <a:pt x="354060" y="741988"/>
                </a:cubicBezTo>
                <a:cubicBezTo>
                  <a:pt x="363611" y="758702"/>
                  <a:pt x="357651" y="743523"/>
                  <a:pt x="363297" y="760460"/>
                </a:cubicBezTo>
                <a:cubicBezTo>
                  <a:pt x="362271" y="809721"/>
                  <a:pt x="362149" y="859008"/>
                  <a:pt x="360218" y="908242"/>
                </a:cubicBezTo>
                <a:cubicBezTo>
                  <a:pt x="360091" y="911485"/>
                  <a:pt x="358031" y="914358"/>
                  <a:pt x="357139" y="917479"/>
                </a:cubicBezTo>
                <a:cubicBezTo>
                  <a:pt x="355977" y="921548"/>
                  <a:pt x="355222" y="925725"/>
                  <a:pt x="354060" y="929794"/>
                </a:cubicBezTo>
                <a:cubicBezTo>
                  <a:pt x="353169" y="932914"/>
                  <a:pt x="353277" y="936735"/>
                  <a:pt x="350982" y="939030"/>
                </a:cubicBezTo>
                <a:cubicBezTo>
                  <a:pt x="348687" y="941325"/>
                  <a:pt x="344582" y="940533"/>
                  <a:pt x="341745" y="942109"/>
                </a:cubicBezTo>
                <a:cubicBezTo>
                  <a:pt x="323165" y="952431"/>
                  <a:pt x="327589" y="953929"/>
                  <a:pt x="310957" y="960582"/>
                </a:cubicBezTo>
                <a:cubicBezTo>
                  <a:pt x="304931" y="962992"/>
                  <a:pt x="292485" y="966739"/>
                  <a:pt x="292485" y="966739"/>
                </a:cubicBezTo>
                <a:cubicBezTo>
                  <a:pt x="290432" y="972897"/>
                  <a:pt x="292485" y="983160"/>
                  <a:pt x="286327" y="985212"/>
                </a:cubicBezTo>
                <a:lnTo>
                  <a:pt x="267854" y="991369"/>
                </a:lnTo>
                <a:cubicBezTo>
                  <a:pt x="266528" y="991281"/>
                  <a:pt x="204401" y="987822"/>
                  <a:pt x="193963" y="985212"/>
                </a:cubicBezTo>
                <a:cubicBezTo>
                  <a:pt x="190373" y="984314"/>
                  <a:pt x="188345" y="979829"/>
                  <a:pt x="184727" y="979054"/>
                </a:cubicBezTo>
                <a:cubicBezTo>
                  <a:pt x="173643" y="976679"/>
                  <a:pt x="162149" y="977002"/>
                  <a:pt x="150860" y="975976"/>
                </a:cubicBezTo>
                <a:cubicBezTo>
                  <a:pt x="147781" y="973923"/>
                  <a:pt x="145089" y="971117"/>
                  <a:pt x="141624" y="969818"/>
                </a:cubicBezTo>
                <a:cubicBezTo>
                  <a:pt x="136724" y="967980"/>
                  <a:pt x="131307" y="968008"/>
                  <a:pt x="126230" y="966739"/>
                </a:cubicBezTo>
                <a:cubicBezTo>
                  <a:pt x="123082" y="965952"/>
                  <a:pt x="120162" y="964364"/>
                  <a:pt x="116994" y="963660"/>
                </a:cubicBezTo>
                <a:cubicBezTo>
                  <a:pt x="110900" y="962306"/>
                  <a:pt x="104679" y="961608"/>
                  <a:pt x="98521" y="960582"/>
                </a:cubicBezTo>
                <a:cubicBezTo>
                  <a:pt x="75084" y="952769"/>
                  <a:pt x="86413" y="955697"/>
                  <a:pt x="64654" y="951345"/>
                </a:cubicBezTo>
                <a:cubicBezTo>
                  <a:pt x="55418" y="952371"/>
                  <a:pt x="45679" y="951248"/>
                  <a:pt x="36945" y="954424"/>
                </a:cubicBezTo>
                <a:cubicBezTo>
                  <a:pt x="33468" y="955688"/>
                  <a:pt x="33404" y="961044"/>
                  <a:pt x="30788" y="963660"/>
                </a:cubicBezTo>
                <a:cubicBezTo>
                  <a:pt x="28171" y="966277"/>
                  <a:pt x="24630" y="967765"/>
                  <a:pt x="21551" y="969818"/>
                </a:cubicBezTo>
                <a:cubicBezTo>
                  <a:pt x="19499" y="975976"/>
                  <a:pt x="18995" y="982891"/>
                  <a:pt x="15394" y="988291"/>
                </a:cubicBezTo>
                <a:cubicBezTo>
                  <a:pt x="13341" y="991370"/>
                  <a:pt x="10739" y="994146"/>
                  <a:pt x="9236" y="997527"/>
                </a:cubicBezTo>
                <a:cubicBezTo>
                  <a:pt x="6600" y="1003458"/>
                  <a:pt x="3079" y="1016000"/>
                  <a:pt x="3079" y="1016000"/>
                </a:cubicBezTo>
                <a:cubicBezTo>
                  <a:pt x="4105" y="1048840"/>
                  <a:pt x="4430" y="1081710"/>
                  <a:pt x="6157" y="1114521"/>
                </a:cubicBezTo>
                <a:cubicBezTo>
                  <a:pt x="7053" y="1131549"/>
                  <a:pt x="8674" y="1129487"/>
                  <a:pt x="12315" y="1142230"/>
                </a:cubicBezTo>
                <a:cubicBezTo>
                  <a:pt x="13478" y="1146299"/>
                  <a:pt x="14178" y="1150492"/>
                  <a:pt x="15394" y="1154545"/>
                </a:cubicBezTo>
                <a:cubicBezTo>
                  <a:pt x="17259" y="1160762"/>
                  <a:pt x="21551" y="1173018"/>
                  <a:pt x="21551" y="1173018"/>
                </a:cubicBezTo>
                <a:cubicBezTo>
                  <a:pt x="22577" y="1214068"/>
                  <a:pt x="21772" y="1255205"/>
                  <a:pt x="24630" y="1296169"/>
                </a:cubicBezTo>
                <a:cubicBezTo>
                  <a:pt x="25443" y="1307825"/>
                  <a:pt x="42966" y="1309465"/>
                  <a:pt x="49260" y="1311563"/>
                </a:cubicBezTo>
                <a:lnTo>
                  <a:pt x="58497" y="1314642"/>
                </a:lnTo>
                <a:cubicBezTo>
                  <a:pt x="92364" y="1313616"/>
                  <a:pt x="126215" y="1311563"/>
                  <a:pt x="160097" y="1311563"/>
                </a:cubicBezTo>
                <a:cubicBezTo>
                  <a:pt x="178598" y="1311563"/>
                  <a:pt x="197090" y="1312967"/>
                  <a:pt x="215515" y="1314642"/>
                </a:cubicBezTo>
                <a:cubicBezTo>
                  <a:pt x="219729" y="1315025"/>
                  <a:pt x="223606" y="1317465"/>
                  <a:pt x="227830" y="1317721"/>
                </a:cubicBezTo>
                <a:cubicBezTo>
                  <a:pt x="257555" y="1319523"/>
                  <a:pt x="287353" y="1319774"/>
                  <a:pt x="317115" y="1320800"/>
                </a:cubicBezTo>
                <a:cubicBezTo>
                  <a:pt x="356037" y="1330531"/>
                  <a:pt x="327119" y="1324515"/>
                  <a:pt x="412557" y="1320800"/>
                </a:cubicBezTo>
                <a:lnTo>
                  <a:pt x="471054" y="1317721"/>
                </a:lnTo>
                <a:cubicBezTo>
                  <a:pt x="480469" y="1314583"/>
                  <a:pt x="484826" y="1312706"/>
                  <a:pt x="495685" y="1311563"/>
                </a:cubicBezTo>
                <a:cubicBezTo>
                  <a:pt x="510010" y="1310055"/>
                  <a:pt x="524438" y="1309733"/>
                  <a:pt x="538788" y="1308485"/>
                </a:cubicBezTo>
                <a:cubicBezTo>
                  <a:pt x="548046" y="1307680"/>
                  <a:pt x="557261" y="1306432"/>
                  <a:pt x="566497" y="1305406"/>
                </a:cubicBezTo>
                <a:cubicBezTo>
                  <a:pt x="572654" y="1303353"/>
                  <a:pt x="581368" y="1304648"/>
                  <a:pt x="584969" y="1299248"/>
                </a:cubicBezTo>
                <a:lnTo>
                  <a:pt x="597285" y="1280776"/>
                </a:lnTo>
                <a:cubicBezTo>
                  <a:pt x="603840" y="1261104"/>
                  <a:pt x="596937" y="1283420"/>
                  <a:pt x="603442" y="1253066"/>
                </a:cubicBezTo>
                <a:cubicBezTo>
                  <a:pt x="605215" y="1244791"/>
                  <a:pt x="607547" y="1236646"/>
                  <a:pt x="609600" y="1228436"/>
                </a:cubicBezTo>
                <a:cubicBezTo>
                  <a:pt x="610626" y="1224331"/>
                  <a:pt x="610332" y="1219642"/>
                  <a:pt x="612679" y="1216121"/>
                </a:cubicBezTo>
                <a:cubicBezTo>
                  <a:pt x="616784" y="1209963"/>
                  <a:pt x="622246" y="1204519"/>
                  <a:pt x="624994" y="1197648"/>
                </a:cubicBezTo>
                <a:cubicBezTo>
                  <a:pt x="627046" y="1192517"/>
                  <a:pt x="629211" y="1187429"/>
                  <a:pt x="631151" y="1182254"/>
                </a:cubicBezTo>
                <a:cubicBezTo>
                  <a:pt x="632290" y="1179215"/>
                  <a:pt x="632676" y="1175867"/>
                  <a:pt x="634230" y="1173018"/>
                </a:cubicBezTo>
                <a:cubicBezTo>
                  <a:pt x="638866" y="1164519"/>
                  <a:pt x="644988" y="1156887"/>
                  <a:pt x="649624" y="1148388"/>
                </a:cubicBezTo>
                <a:cubicBezTo>
                  <a:pt x="651178" y="1145539"/>
                  <a:pt x="651093" y="1141969"/>
                  <a:pt x="652703" y="1139151"/>
                </a:cubicBezTo>
                <a:cubicBezTo>
                  <a:pt x="657970" y="1129933"/>
                  <a:pt x="663895" y="1124880"/>
                  <a:pt x="671176" y="1117600"/>
                </a:cubicBezTo>
                <a:cubicBezTo>
                  <a:pt x="676585" y="1101367"/>
                  <a:pt x="670678" y="1114502"/>
                  <a:pt x="683491" y="1099127"/>
                </a:cubicBezTo>
                <a:cubicBezTo>
                  <a:pt x="692241" y="1088628"/>
                  <a:pt x="687779" y="1088682"/>
                  <a:pt x="698885" y="1077576"/>
                </a:cubicBezTo>
                <a:cubicBezTo>
                  <a:pt x="701501" y="1074960"/>
                  <a:pt x="705042" y="1073471"/>
                  <a:pt x="708121" y="1071418"/>
                </a:cubicBezTo>
                <a:cubicBezTo>
                  <a:pt x="710174" y="1068339"/>
                  <a:pt x="711910" y="1065025"/>
                  <a:pt x="714279" y="1062182"/>
                </a:cubicBezTo>
                <a:cubicBezTo>
                  <a:pt x="717066" y="1058837"/>
                  <a:pt x="721100" y="1056568"/>
                  <a:pt x="723515" y="1052945"/>
                </a:cubicBezTo>
                <a:cubicBezTo>
                  <a:pt x="725315" y="1050245"/>
                  <a:pt x="725316" y="1046692"/>
                  <a:pt x="726594" y="1043709"/>
                </a:cubicBezTo>
                <a:cubicBezTo>
                  <a:pt x="728402" y="1039491"/>
                  <a:pt x="730474" y="1035379"/>
                  <a:pt x="732751" y="1031394"/>
                </a:cubicBezTo>
                <a:cubicBezTo>
                  <a:pt x="746709" y="1006966"/>
                  <a:pt x="729956" y="1038385"/>
                  <a:pt x="748145" y="1012921"/>
                </a:cubicBezTo>
                <a:cubicBezTo>
                  <a:pt x="768410" y="984550"/>
                  <a:pt x="739522" y="1015389"/>
                  <a:pt x="763539" y="991369"/>
                </a:cubicBezTo>
                <a:cubicBezTo>
                  <a:pt x="764565" y="987264"/>
                  <a:pt x="764951" y="982943"/>
                  <a:pt x="766618" y="979054"/>
                </a:cubicBezTo>
                <a:cubicBezTo>
                  <a:pt x="769832" y="971554"/>
                  <a:pt x="776465" y="966129"/>
                  <a:pt x="782012" y="960582"/>
                </a:cubicBezTo>
                <a:cubicBezTo>
                  <a:pt x="786412" y="949580"/>
                  <a:pt x="788572" y="942944"/>
                  <a:pt x="794327" y="932873"/>
                </a:cubicBezTo>
                <a:cubicBezTo>
                  <a:pt x="796163" y="929660"/>
                  <a:pt x="798649" y="926849"/>
                  <a:pt x="800485" y="923636"/>
                </a:cubicBezTo>
                <a:cubicBezTo>
                  <a:pt x="802762" y="919651"/>
                  <a:pt x="804281" y="915256"/>
                  <a:pt x="806642" y="911321"/>
                </a:cubicBezTo>
                <a:cubicBezTo>
                  <a:pt x="810449" y="904975"/>
                  <a:pt x="814852" y="899006"/>
                  <a:pt x="818957" y="892848"/>
                </a:cubicBezTo>
                <a:lnTo>
                  <a:pt x="831272" y="874376"/>
                </a:lnTo>
                <a:cubicBezTo>
                  <a:pt x="833325" y="871297"/>
                  <a:pt x="835775" y="868449"/>
                  <a:pt x="837430" y="865139"/>
                </a:cubicBezTo>
                <a:cubicBezTo>
                  <a:pt x="839483" y="861034"/>
                  <a:pt x="841780" y="857043"/>
                  <a:pt x="843588" y="852824"/>
                </a:cubicBezTo>
                <a:cubicBezTo>
                  <a:pt x="844866" y="849841"/>
                  <a:pt x="845090" y="846425"/>
                  <a:pt x="846666" y="843588"/>
                </a:cubicBezTo>
                <a:cubicBezTo>
                  <a:pt x="850260" y="837119"/>
                  <a:pt x="854877" y="831273"/>
                  <a:pt x="858982" y="825115"/>
                </a:cubicBezTo>
                <a:cubicBezTo>
                  <a:pt x="861034" y="822036"/>
                  <a:pt x="863484" y="819188"/>
                  <a:pt x="865139" y="815879"/>
                </a:cubicBezTo>
                <a:cubicBezTo>
                  <a:pt x="869244" y="807669"/>
                  <a:pt x="872362" y="798885"/>
                  <a:pt x="877454" y="791248"/>
                </a:cubicBezTo>
                <a:cubicBezTo>
                  <a:pt x="879507" y="788169"/>
                  <a:pt x="881776" y="785225"/>
                  <a:pt x="883612" y="782012"/>
                </a:cubicBezTo>
                <a:cubicBezTo>
                  <a:pt x="889089" y="772427"/>
                  <a:pt x="889106" y="768646"/>
                  <a:pt x="895927" y="760460"/>
                </a:cubicBezTo>
                <a:cubicBezTo>
                  <a:pt x="898714" y="757115"/>
                  <a:pt x="902632" y="754767"/>
                  <a:pt x="905163" y="751224"/>
                </a:cubicBezTo>
                <a:cubicBezTo>
                  <a:pt x="925425" y="722858"/>
                  <a:pt x="896543" y="753687"/>
                  <a:pt x="920557" y="729673"/>
                </a:cubicBezTo>
                <a:cubicBezTo>
                  <a:pt x="923094" y="719526"/>
                  <a:pt x="924523" y="711450"/>
                  <a:pt x="929794" y="701963"/>
                </a:cubicBezTo>
                <a:cubicBezTo>
                  <a:pt x="932286" y="697478"/>
                  <a:pt x="935951" y="693753"/>
                  <a:pt x="939030" y="689648"/>
                </a:cubicBezTo>
                <a:cubicBezTo>
                  <a:pt x="941083" y="683491"/>
                  <a:pt x="943323" y="677393"/>
                  <a:pt x="945188" y="671176"/>
                </a:cubicBezTo>
                <a:cubicBezTo>
                  <a:pt x="946404" y="667123"/>
                  <a:pt x="946599" y="662749"/>
                  <a:pt x="948266" y="658860"/>
                </a:cubicBezTo>
                <a:cubicBezTo>
                  <a:pt x="949724" y="655459"/>
                  <a:pt x="952371" y="652703"/>
                  <a:pt x="954424" y="649624"/>
                </a:cubicBezTo>
                <a:cubicBezTo>
                  <a:pt x="955450" y="645519"/>
                  <a:pt x="956585" y="641440"/>
                  <a:pt x="957503" y="637309"/>
                </a:cubicBezTo>
                <a:cubicBezTo>
                  <a:pt x="958638" y="632201"/>
                  <a:pt x="959313" y="626992"/>
                  <a:pt x="960582" y="621915"/>
                </a:cubicBezTo>
                <a:cubicBezTo>
                  <a:pt x="962747" y="613255"/>
                  <a:pt x="966986" y="605781"/>
                  <a:pt x="969818" y="597285"/>
                </a:cubicBezTo>
                <a:cubicBezTo>
                  <a:pt x="978204" y="572129"/>
                  <a:pt x="966456" y="597851"/>
                  <a:pt x="979054" y="572654"/>
                </a:cubicBezTo>
                <a:cubicBezTo>
                  <a:pt x="980080" y="566497"/>
                  <a:pt x="980490" y="560204"/>
                  <a:pt x="982133" y="554182"/>
                </a:cubicBezTo>
                <a:cubicBezTo>
                  <a:pt x="983587" y="548850"/>
                  <a:pt x="986703" y="544082"/>
                  <a:pt x="988291" y="538788"/>
                </a:cubicBezTo>
                <a:cubicBezTo>
                  <a:pt x="989795" y="533776"/>
                  <a:pt x="990100" y="528471"/>
                  <a:pt x="991369" y="523394"/>
                </a:cubicBezTo>
                <a:cubicBezTo>
                  <a:pt x="992156" y="520245"/>
                  <a:pt x="993744" y="517325"/>
                  <a:pt x="994448" y="514157"/>
                </a:cubicBezTo>
                <a:cubicBezTo>
                  <a:pt x="995802" y="508063"/>
                  <a:pt x="996303" y="501806"/>
                  <a:pt x="997527" y="495685"/>
                </a:cubicBezTo>
                <a:cubicBezTo>
                  <a:pt x="999461" y="486017"/>
                  <a:pt x="1000750" y="482938"/>
                  <a:pt x="1003685" y="474133"/>
                </a:cubicBezTo>
                <a:cubicBezTo>
                  <a:pt x="1004711" y="452582"/>
                  <a:pt x="1004971" y="430980"/>
                  <a:pt x="1006763" y="409479"/>
                </a:cubicBezTo>
                <a:cubicBezTo>
                  <a:pt x="1007033" y="406245"/>
                  <a:pt x="1009519" y="403471"/>
                  <a:pt x="1009842" y="400242"/>
                </a:cubicBezTo>
                <a:cubicBezTo>
                  <a:pt x="1010557" y="393094"/>
                  <a:pt x="1022670" y="381769"/>
                  <a:pt x="1022157" y="3756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19119A-25BF-4302-B6E1-8C0DEF5F4827}"/>
              </a:ext>
            </a:extLst>
          </p:cNvPr>
          <p:cNvSpPr/>
          <p:nvPr/>
        </p:nvSpPr>
        <p:spPr>
          <a:xfrm>
            <a:off x="8477545" y="3816169"/>
            <a:ext cx="1350866" cy="1000844"/>
          </a:xfrm>
          <a:custGeom>
            <a:avLst/>
            <a:gdLst>
              <a:gd name="connsiteX0" fmla="*/ 711475 w 1207160"/>
              <a:gd name="connsiteY0" fmla="*/ 3079 h 936627"/>
              <a:gd name="connsiteX1" fmla="*/ 797681 w 1207160"/>
              <a:gd name="connsiteY1" fmla="*/ 3079 h 936627"/>
              <a:gd name="connsiteX2" fmla="*/ 816154 w 1207160"/>
              <a:gd name="connsiteY2" fmla="*/ 9236 h 936627"/>
              <a:gd name="connsiteX3" fmla="*/ 825390 w 1207160"/>
              <a:gd name="connsiteY3" fmla="*/ 12315 h 936627"/>
              <a:gd name="connsiteX4" fmla="*/ 843863 w 1207160"/>
              <a:gd name="connsiteY4" fmla="*/ 24630 h 936627"/>
              <a:gd name="connsiteX5" fmla="*/ 862336 w 1207160"/>
              <a:gd name="connsiteY5" fmla="*/ 30788 h 936627"/>
              <a:gd name="connsiteX6" fmla="*/ 871572 w 1207160"/>
              <a:gd name="connsiteY6" fmla="*/ 36946 h 936627"/>
              <a:gd name="connsiteX7" fmla="*/ 874651 w 1207160"/>
              <a:gd name="connsiteY7" fmla="*/ 46182 h 936627"/>
              <a:gd name="connsiteX8" fmla="*/ 868493 w 1207160"/>
              <a:gd name="connsiteY8" fmla="*/ 64655 h 936627"/>
              <a:gd name="connsiteX9" fmla="*/ 865414 w 1207160"/>
              <a:gd name="connsiteY9" fmla="*/ 83127 h 936627"/>
              <a:gd name="connsiteX10" fmla="*/ 859257 w 1207160"/>
              <a:gd name="connsiteY10" fmla="*/ 92364 h 936627"/>
              <a:gd name="connsiteX11" fmla="*/ 856178 w 1207160"/>
              <a:gd name="connsiteY11" fmla="*/ 110836 h 936627"/>
              <a:gd name="connsiteX12" fmla="*/ 853099 w 1207160"/>
              <a:gd name="connsiteY12" fmla="*/ 132388 h 936627"/>
              <a:gd name="connsiteX13" fmla="*/ 846942 w 1207160"/>
              <a:gd name="connsiteY13" fmla="*/ 150861 h 936627"/>
              <a:gd name="connsiteX14" fmla="*/ 850020 w 1207160"/>
              <a:gd name="connsiteY14" fmla="*/ 292485 h 936627"/>
              <a:gd name="connsiteX15" fmla="*/ 859257 w 1207160"/>
              <a:gd name="connsiteY15" fmla="*/ 310958 h 936627"/>
              <a:gd name="connsiteX16" fmla="*/ 877729 w 1207160"/>
              <a:gd name="connsiteY16" fmla="*/ 317115 h 936627"/>
              <a:gd name="connsiteX17" fmla="*/ 886966 w 1207160"/>
              <a:gd name="connsiteY17" fmla="*/ 320194 h 936627"/>
              <a:gd name="connsiteX18" fmla="*/ 914675 w 1207160"/>
              <a:gd name="connsiteY18" fmla="*/ 335588 h 936627"/>
              <a:gd name="connsiteX19" fmla="*/ 967014 w 1207160"/>
              <a:gd name="connsiteY19" fmla="*/ 329430 h 936627"/>
              <a:gd name="connsiteX20" fmla="*/ 988566 w 1207160"/>
              <a:gd name="connsiteY20" fmla="*/ 323273 h 936627"/>
              <a:gd name="connsiteX21" fmla="*/ 1000881 w 1207160"/>
              <a:gd name="connsiteY21" fmla="*/ 320194 h 936627"/>
              <a:gd name="connsiteX22" fmla="*/ 1010117 w 1207160"/>
              <a:gd name="connsiteY22" fmla="*/ 317115 h 936627"/>
              <a:gd name="connsiteX23" fmla="*/ 1050142 w 1207160"/>
              <a:gd name="connsiteY23" fmla="*/ 310958 h 936627"/>
              <a:gd name="connsiteX24" fmla="*/ 1120954 w 1207160"/>
              <a:gd name="connsiteY24" fmla="*/ 314036 h 936627"/>
              <a:gd name="connsiteX25" fmla="*/ 1139426 w 1207160"/>
              <a:gd name="connsiteY25" fmla="*/ 320194 h 936627"/>
              <a:gd name="connsiteX26" fmla="*/ 1145584 w 1207160"/>
              <a:gd name="connsiteY26" fmla="*/ 329430 h 936627"/>
              <a:gd name="connsiteX27" fmla="*/ 1151742 w 1207160"/>
              <a:gd name="connsiteY27" fmla="*/ 347903 h 936627"/>
              <a:gd name="connsiteX28" fmla="*/ 1170214 w 1207160"/>
              <a:gd name="connsiteY28" fmla="*/ 354061 h 936627"/>
              <a:gd name="connsiteX29" fmla="*/ 1176372 w 1207160"/>
              <a:gd name="connsiteY29" fmla="*/ 372533 h 936627"/>
              <a:gd name="connsiteX30" fmla="*/ 1182529 w 1207160"/>
              <a:gd name="connsiteY30" fmla="*/ 381770 h 936627"/>
              <a:gd name="connsiteX31" fmla="*/ 1185608 w 1207160"/>
              <a:gd name="connsiteY31" fmla="*/ 391006 h 936627"/>
              <a:gd name="connsiteX32" fmla="*/ 1194845 w 1207160"/>
              <a:gd name="connsiteY32" fmla="*/ 394085 h 936627"/>
              <a:gd name="connsiteX33" fmla="*/ 1201002 w 1207160"/>
              <a:gd name="connsiteY33" fmla="*/ 403321 h 936627"/>
              <a:gd name="connsiteX34" fmla="*/ 1204081 w 1207160"/>
              <a:gd name="connsiteY34" fmla="*/ 427952 h 936627"/>
              <a:gd name="connsiteX35" fmla="*/ 1207160 w 1207160"/>
              <a:gd name="connsiteY35" fmla="*/ 437188 h 936627"/>
              <a:gd name="connsiteX36" fmla="*/ 1204081 w 1207160"/>
              <a:gd name="connsiteY36" fmla="*/ 526473 h 936627"/>
              <a:gd name="connsiteX37" fmla="*/ 1197923 w 1207160"/>
              <a:gd name="connsiteY37" fmla="*/ 535709 h 936627"/>
              <a:gd name="connsiteX38" fmla="*/ 1191766 w 1207160"/>
              <a:gd name="connsiteY38" fmla="*/ 554182 h 936627"/>
              <a:gd name="connsiteX39" fmla="*/ 1188687 w 1207160"/>
              <a:gd name="connsiteY39" fmla="*/ 572655 h 936627"/>
              <a:gd name="connsiteX40" fmla="*/ 1170214 w 1207160"/>
              <a:gd name="connsiteY40" fmla="*/ 578812 h 936627"/>
              <a:gd name="connsiteX41" fmla="*/ 1179451 w 1207160"/>
              <a:gd name="connsiteY41" fmla="*/ 569576 h 936627"/>
              <a:gd name="connsiteX42" fmla="*/ 1170214 w 1207160"/>
              <a:gd name="connsiteY42" fmla="*/ 572655 h 936627"/>
              <a:gd name="connsiteX43" fmla="*/ 1160978 w 1207160"/>
              <a:gd name="connsiteY43" fmla="*/ 578812 h 936627"/>
              <a:gd name="connsiteX44" fmla="*/ 1145584 w 1207160"/>
              <a:gd name="connsiteY44" fmla="*/ 597285 h 936627"/>
              <a:gd name="connsiteX45" fmla="*/ 1136348 w 1207160"/>
              <a:gd name="connsiteY45" fmla="*/ 603443 h 936627"/>
              <a:gd name="connsiteX46" fmla="*/ 1124033 w 1207160"/>
              <a:gd name="connsiteY46" fmla="*/ 615758 h 936627"/>
              <a:gd name="connsiteX47" fmla="*/ 1019354 w 1207160"/>
              <a:gd name="connsiteY47" fmla="*/ 612679 h 936627"/>
              <a:gd name="connsiteX48" fmla="*/ 1013196 w 1207160"/>
              <a:gd name="connsiteY48" fmla="*/ 603443 h 936627"/>
              <a:gd name="connsiteX49" fmla="*/ 985487 w 1207160"/>
              <a:gd name="connsiteY49" fmla="*/ 594206 h 936627"/>
              <a:gd name="connsiteX50" fmla="*/ 936226 w 1207160"/>
              <a:gd name="connsiteY50" fmla="*/ 584970 h 936627"/>
              <a:gd name="connsiteX51" fmla="*/ 926990 w 1207160"/>
              <a:gd name="connsiteY51" fmla="*/ 578812 h 936627"/>
              <a:gd name="connsiteX52" fmla="*/ 908517 w 1207160"/>
              <a:gd name="connsiteY52" fmla="*/ 572655 h 936627"/>
              <a:gd name="connsiteX53" fmla="*/ 874651 w 1207160"/>
              <a:gd name="connsiteY53" fmla="*/ 588049 h 936627"/>
              <a:gd name="connsiteX54" fmla="*/ 865414 w 1207160"/>
              <a:gd name="connsiteY54" fmla="*/ 594206 h 936627"/>
              <a:gd name="connsiteX55" fmla="*/ 856178 w 1207160"/>
              <a:gd name="connsiteY55" fmla="*/ 600364 h 936627"/>
              <a:gd name="connsiteX56" fmla="*/ 853099 w 1207160"/>
              <a:gd name="connsiteY56" fmla="*/ 628073 h 936627"/>
              <a:gd name="connsiteX57" fmla="*/ 846942 w 1207160"/>
              <a:gd name="connsiteY57" fmla="*/ 637309 h 936627"/>
              <a:gd name="connsiteX58" fmla="*/ 843863 w 1207160"/>
              <a:gd name="connsiteY58" fmla="*/ 646546 h 936627"/>
              <a:gd name="connsiteX59" fmla="*/ 846942 w 1207160"/>
              <a:gd name="connsiteY59" fmla="*/ 735830 h 936627"/>
              <a:gd name="connsiteX60" fmla="*/ 856178 w 1207160"/>
              <a:gd name="connsiteY60" fmla="*/ 763540 h 936627"/>
              <a:gd name="connsiteX61" fmla="*/ 859257 w 1207160"/>
              <a:gd name="connsiteY61" fmla="*/ 772776 h 936627"/>
              <a:gd name="connsiteX62" fmla="*/ 862336 w 1207160"/>
              <a:gd name="connsiteY62" fmla="*/ 782012 h 936627"/>
              <a:gd name="connsiteX63" fmla="*/ 868493 w 1207160"/>
              <a:gd name="connsiteY63" fmla="*/ 868218 h 936627"/>
              <a:gd name="connsiteX64" fmla="*/ 871572 w 1207160"/>
              <a:gd name="connsiteY64" fmla="*/ 886691 h 936627"/>
              <a:gd name="connsiteX65" fmla="*/ 874651 w 1207160"/>
              <a:gd name="connsiteY65" fmla="*/ 895927 h 936627"/>
              <a:gd name="connsiteX66" fmla="*/ 877729 w 1207160"/>
              <a:gd name="connsiteY66" fmla="*/ 908243 h 936627"/>
              <a:gd name="connsiteX67" fmla="*/ 843863 w 1207160"/>
              <a:gd name="connsiteY67" fmla="*/ 926715 h 936627"/>
              <a:gd name="connsiteX68" fmla="*/ 825390 w 1207160"/>
              <a:gd name="connsiteY68" fmla="*/ 932873 h 936627"/>
              <a:gd name="connsiteX69" fmla="*/ 816154 w 1207160"/>
              <a:gd name="connsiteY69" fmla="*/ 935952 h 936627"/>
              <a:gd name="connsiteX70" fmla="*/ 717633 w 1207160"/>
              <a:gd name="connsiteY70" fmla="*/ 932873 h 936627"/>
              <a:gd name="connsiteX71" fmla="*/ 705317 w 1207160"/>
              <a:gd name="connsiteY71" fmla="*/ 929794 h 936627"/>
              <a:gd name="connsiteX72" fmla="*/ 566772 w 1207160"/>
              <a:gd name="connsiteY72" fmla="*/ 932873 h 936627"/>
              <a:gd name="connsiteX73" fmla="*/ 474408 w 1207160"/>
              <a:gd name="connsiteY73" fmla="*/ 932873 h 936627"/>
              <a:gd name="connsiteX74" fmla="*/ 465172 w 1207160"/>
              <a:gd name="connsiteY74" fmla="*/ 929794 h 936627"/>
              <a:gd name="connsiteX75" fmla="*/ 431305 w 1207160"/>
              <a:gd name="connsiteY75" fmla="*/ 926715 h 936627"/>
              <a:gd name="connsiteX76" fmla="*/ 422069 w 1207160"/>
              <a:gd name="connsiteY76" fmla="*/ 923636 h 936627"/>
              <a:gd name="connsiteX77" fmla="*/ 412833 w 1207160"/>
              <a:gd name="connsiteY77" fmla="*/ 914400 h 936627"/>
              <a:gd name="connsiteX78" fmla="*/ 403596 w 1207160"/>
              <a:gd name="connsiteY78" fmla="*/ 908243 h 936627"/>
              <a:gd name="connsiteX79" fmla="*/ 397439 w 1207160"/>
              <a:gd name="connsiteY79" fmla="*/ 899006 h 936627"/>
              <a:gd name="connsiteX80" fmla="*/ 388202 w 1207160"/>
              <a:gd name="connsiteY80" fmla="*/ 895927 h 936627"/>
              <a:gd name="connsiteX81" fmla="*/ 385123 w 1207160"/>
              <a:gd name="connsiteY81" fmla="*/ 868218 h 936627"/>
              <a:gd name="connsiteX82" fmla="*/ 378966 w 1207160"/>
              <a:gd name="connsiteY82" fmla="*/ 858982 h 936627"/>
              <a:gd name="connsiteX83" fmla="*/ 388202 w 1207160"/>
              <a:gd name="connsiteY83" fmla="*/ 892849 h 936627"/>
              <a:gd name="connsiteX84" fmla="*/ 391281 w 1207160"/>
              <a:gd name="connsiteY84" fmla="*/ 902085 h 936627"/>
              <a:gd name="connsiteX85" fmla="*/ 394360 w 1207160"/>
              <a:gd name="connsiteY85" fmla="*/ 911321 h 936627"/>
              <a:gd name="connsiteX86" fmla="*/ 397439 w 1207160"/>
              <a:gd name="connsiteY86" fmla="*/ 926715 h 936627"/>
              <a:gd name="connsiteX87" fmla="*/ 400517 w 1207160"/>
              <a:gd name="connsiteY87" fmla="*/ 935952 h 936627"/>
              <a:gd name="connsiteX88" fmla="*/ 397439 w 1207160"/>
              <a:gd name="connsiteY88" fmla="*/ 917479 h 936627"/>
              <a:gd name="connsiteX89" fmla="*/ 388202 w 1207160"/>
              <a:gd name="connsiteY89" fmla="*/ 886691 h 936627"/>
              <a:gd name="connsiteX90" fmla="*/ 385123 w 1207160"/>
              <a:gd name="connsiteY90" fmla="*/ 877455 h 936627"/>
              <a:gd name="connsiteX91" fmla="*/ 382045 w 1207160"/>
              <a:gd name="connsiteY91" fmla="*/ 868218 h 936627"/>
              <a:gd name="connsiteX92" fmla="*/ 375887 w 1207160"/>
              <a:gd name="connsiteY92" fmla="*/ 858982 h 936627"/>
              <a:gd name="connsiteX93" fmla="*/ 366651 w 1207160"/>
              <a:gd name="connsiteY93" fmla="*/ 831273 h 936627"/>
              <a:gd name="connsiteX94" fmla="*/ 363572 w 1207160"/>
              <a:gd name="connsiteY94" fmla="*/ 822036 h 936627"/>
              <a:gd name="connsiteX95" fmla="*/ 357414 w 1207160"/>
              <a:gd name="connsiteY95" fmla="*/ 812800 h 936627"/>
              <a:gd name="connsiteX96" fmla="*/ 351257 w 1207160"/>
              <a:gd name="connsiteY96" fmla="*/ 794327 h 936627"/>
              <a:gd name="connsiteX97" fmla="*/ 348178 w 1207160"/>
              <a:gd name="connsiteY97" fmla="*/ 785091 h 936627"/>
              <a:gd name="connsiteX98" fmla="*/ 335863 w 1207160"/>
              <a:gd name="connsiteY98" fmla="*/ 766618 h 936627"/>
              <a:gd name="connsiteX99" fmla="*/ 332784 w 1207160"/>
              <a:gd name="connsiteY99" fmla="*/ 757382 h 936627"/>
              <a:gd name="connsiteX100" fmla="*/ 320469 w 1207160"/>
              <a:gd name="connsiteY100" fmla="*/ 738909 h 936627"/>
              <a:gd name="connsiteX101" fmla="*/ 317390 w 1207160"/>
              <a:gd name="connsiteY101" fmla="*/ 729673 h 936627"/>
              <a:gd name="connsiteX102" fmla="*/ 295839 w 1207160"/>
              <a:gd name="connsiteY102" fmla="*/ 698885 h 936627"/>
              <a:gd name="connsiteX103" fmla="*/ 289681 w 1207160"/>
              <a:gd name="connsiteY103" fmla="*/ 686570 h 936627"/>
              <a:gd name="connsiteX104" fmla="*/ 286602 w 1207160"/>
              <a:gd name="connsiteY104" fmla="*/ 677333 h 936627"/>
              <a:gd name="connsiteX105" fmla="*/ 277366 w 1207160"/>
              <a:gd name="connsiteY105" fmla="*/ 668097 h 936627"/>
              <a:gd name="connsiteX106" fmla="*/ 258893 w 1207160"/>
              <a:gd name="connsiteY106" fmla="*/ 640388 h 936627"/>
              <a:gd name="connsiteX107" fmla="*/ 249657 w 1207160"/>
              <a:gd name="connsiteY107" fmla="*/ 628073 h 936627"/>
              <a:gd name="connsiteX108" fmla="*/ 240420 w 1207160"/>
              <a:gd name="connsiteY108" fmla="*/ 624994 h 936627"/>
              <a:gd name="connsiteX109" fmla="*/ 225026 w 1207160"/>
              <a:gd name="connsiteY109" fmla="*/ 603443 h 936627"/>
              <a:gd name="connsiteX110" fmla="*/ 215790 w 1207160"/>
              <a:gd name="connsiteY110" fmla="*/ 591127 h 936627"/>
              <a:gd name="connsiteX111" fmla="*/ 203475 w 1207160"/>
              <a:gd name="connsiteY111" fmla="*/ 572655 h 936627"/>
              <a:gd name="connsiteX112" fmla="*/ 194239 w 1207160"/>
              <a:gd name="connsiteY112" fmla="*/ 544946 h 936627"/>
              <a:gd name="connsiteX113" fmla="*/ 191160 w 1207160"/>
              <a:gd name="connsiteY113" fmla="*/ 535709 h 936627"/>
              <a:gd name="connsiteX114" fmla="*/ 181923 w 1207160"/>
              <a:gd name="connsiteY114" fmla="*/ 501843 h 936627"/>
              <a:gd name="connsiteX115" fmla="*/ 172687 w 1207160"/>
              <a:gd name="connsiteY115" fmla="*/ 483370 h 936627"/>
              <a:gd name="connsiteX116" fmla="*/ 154214 w 1207160"/>
              <a:gd name="connsiteY116" fmla="*/ 464897 h 936627"/>
              <a:gd name="connsiteX117" fmla="*/ 135742 w 1207160"/>
              <a:gd name="connsiteY117" fmla="*/ 452582 h 936627"/>
              <a:gd name="connsiteX118" fmla="*/ 123426 w 1207160"/>
              <a:gd name="connsiteY118" fmla="*/ 424873 h 936627"/>
              <a:gd name="connsiteX119" fmla="*/ 114190 w 1207160"/>
              <a:gd name="connsiteY119" fmla="*/ 415636 h 936627"/>
              <a:gd name="connsiteX120" fmla="*/ 104954 w 1207160"/>
              <a:gd name="connsiteY120" fmla="*/ 409479 h 936627"/>
              <a:gd name="connsiteX121" fmla="*/ 98796 w 1207160"/>
              <a:gd name="connsiteY121" fmla="*/ 400243 h 936627"/>
              <a:gd name="connsiteX122" fmla="*/ 95717 w 1207160"/>
              <a:gd name="connsiteY122" fmla="*/ 391006 h 936627"/>
              <a:gd name="connsiteX123" fmla="*/ 86481 w 1207160"/>
              <a:gd name="connsiteY123" fmla="*/ 378691 h 936627"/>
              <a:gd name="connsiteX124" fmla="*/ 80323 w 1207160"/>
              <a:gd name="connsiteY124" fmla="*/ 360218 h 936627"/>
              <a:gd name="connsiteX125" fmla="*/ 71087 w 1207160"/>
              <a:gd name="connsiteY125" fmla="*/ 341746 h 936627"/>
              <a:gd name="connsiteX126" fmla="*/ 61851 w 1207160"/>
              <a:gd name="connsiteY126" fmla="*/ 320194 h 936627"/>
              <a:gd name="connsiteX127" fmla="*/ 58772 w 1207160"/>
              <a:gd name="connsiteY127" fmla="*/ 307879 h 936627"/>
              <a:gd name="connsiteX128" fmla="*/ 61851 w 1207160"/>
              <a:gd name="connsiteY128" fmla="*/ 317115 h 936627"/>
              <a:gd name="connsiteX129" fmla="*/ 64929 w 1207160"/>
              <a:gd name="connsiteY129" fmla="*/ 329430 h 936627"/>
              <a:gd name="connsiteX130" fmla="*/ 80323 w 1207160"/>
              <a:gd name="connsiteY130" fmla="*/ 357140 h 936627"/>
              <a:gd name="connsiteX131" fmla="*/ 89560 w 1207160"/>
              <a:gd name="connsiteY131" fmla="*/ 363297 h 936627"/>
              <a:gd name="connsiteX132" fmla="*/ 104954 w 1207160"/>
              <a:gd name="connsiteY132" fmla="*/ 391006 h 936627"/>
              <a:gd name="connsiteX133" fmla="*/ 114190 w 1207160"/>
              <a:gd name="connsiteY133" fmla="*/ 397164 h 936627"/>
              <a:gd name="connsiteX134" fmla="*/ 98796 w 1207160"/>
              <a:gd name="connsiteY134" fmla="*/ 369455 h 936627"/>
              <a:gd name="connsiteX135" fmla="*/ 89560 w 1207160"/>
              <a:gd name="connsiteY135" fmla="*/ 338667 h 936627"/>
              <a:gd name="connsiteX136" fmla="*/ 86481 w 1207160"/>
              <a:gd name="connsiteY136" fmla="*/ 329430 h 936627"/>
              <a:gd name="connsiteX137" fmla="*/ 74166 w 1207160"/>
              <a:gd name="connsiteY137" fmla="*/ 310958 h 936627"/>
              <a:gd name="connsiteX138" fmla="*/ 68008 w 1207160"/>
              <a:gd name="connsiteY138" fmla="*/ 292485 h 936627"/>
              <a:gd name="connsiteX139" fmla="*/ 64929 w 1207160"/>
              <a:gd name="connsiteY139" fmla="*/ 283249 h 936627"/>
              <a:gd name="connsiteX140" fmla="*/ 55693 w 1207160"/>
              <a:gd name="connsiteY140" fmla="*/ 280170 h 936627"/>
              <a:gd name="connsiteX141" fmla="*/ 52614 w 1207160"/>
              <a:gd name="connsiteY141" fmla="*/ 270933 h 936627"/>
              <a:gd name="connsiteX142" fmla="*/ 46457 w 1207160"/>
              <a:gd name="connsiteY142" fmla="*/ 261697 h 936627"/>
              <a:gd name="connsiteX143" fmla="*/ 40299 w 1207160"/>
              <a:gd name="connsiteY143" fmla="*/ 233988 h 936627"/>
              <a:gd name="connsiteX144" fmla="*/ 27984 w 1207160"/>
              <a:gd name="connsiteY144" fmla="*/ 209358 h 936627"/>
              <a:gd name="connsiteX145" fmla="*/ 21826 w 1207160"/>
              <a:gd name="connsiteY145" fmla="*/ 197043 h 936627"/>
              <a:gd name="connsiteX146" fmla="*/ 12590 w 1207160"/>
              <a:gd name="connsiteY146" fmla="*/ 169333 h 936627"/>
              <a:gd name="connsiteX147" fmla="*/ 9511 w 1207160"/>
              <a:gd name="connsiteY147" fmla="*/ 160097 h 936627"/>
              <a:gd name="connsiteX148" fmla="*/ 6433 w 1207160"/>
              <a:gd name="connsiteY148" fmla="*/ 150861 h 936627"/>
              <a:gd name="connsiteX149" fmla="*/ 6433 w 1207160"/>
              <a:gd name="connsiteY149" fmla="*/ 15394 h 936627"/>
              <a:gd name="connsiteX150" fmla="*/ 24905 w 1207160"/>
              <a:gd name="connsiteY150" fmla="*/ 9236 h 936627"/>
              <a:gd name="connsiteX151" fmla="*/ 111111 w 1207160"/>
              <a:gd name="connsiteY151" fmla="*/ 6158 h 936627"/>
              <a:gd name="connsiteX152" fmla="*/ 280445 w 1207160"/>
              <a:gd name="connsiteY152" fmla="*/ 0 h 936627"/>
              <a:gd name="connsiteX153" fmla="*/ 499039 w 1207160"/>
              <a:gd name="connsiteY153" fmla="*/ 3079 h 936627"/>
              <a:gd name="connsiteX154" fmla="*/ 569851 w 1207160"/>
              <a:gd name="connsiteY154" fmla="*/ 0 h 936627"/>
              <a:gd name="connsiteX155" fmla="*/ 711475 w 1207160"/>
              <a:gd name="connsiteY155" fmla="*/ 3079 h 93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207160" h="936627">
                <a:moveTo>
                  <a:pt x="711475" y="3079"/>
                </a:moveTo>
                <a:cubicBezTo>
                  <a:pt x="749447" y="3592"/>
                  <a:pt x="768318" y="-3697"/>
                  <a:pt x="797681" y="3079"/>
                </a:cubicBezTo>
                <a:cubicBezTo>
                  <a:pt x="804005" y="4538"/>
                  <a:pt x="809996" y="7184"/>
                  <a:pt x="816154" y="9236"/>
                </a:cubicBezTo>
                <a:cubicBezTo>
                  <a:pt x="819233" y="10262"/>
                  <a:pt x="822690" y="10515"/>
                  <a:pt x="825390" y="12315"/>
                </a:cubicBezTo>
                <a:cubicBezTo>
                  <a:pt x="831548" y="16420"/>
                  <a:pt x="836842" y="22290"/>
                  <a:pt x="843863" y="24630"/>
                </a:cubicBezTo>
                <a:lnTo>
                  <a:pt x="862336" y="30788"/>
                </a:lnTo>
                <a:cubicBezTo>
                  <a:pt x="865415" y="32841"/>
                  <a:pt x="869261" y="34057"/>
                  <a:pt x="871572" y="36946"/>
                </a:cubicBezTo>
                <a:cubicBezTo>
                  <a:pt x="873599" y="39480"/>
                  <a:pt x="875009" y="42957"/>
                  <a:pt x="874651" y="46182"/>
                </a:cubicBezTo>
                <a:cubicBezTo>
                  <a:pt x="873934" y="52633"/>
                  <a:pt x="869560" y="58253"/>
                  <a:pt x="868493" y="64655"/>
                </a:cubicBezTo>
                <a:cubicBezTo>
                  <a:pt x="867467" y="70812"/>
                  <a:pt x="867388" y="77205"/>
                  <a:pt x="865414" y="83127"/>
                </a:cubicBezTo>
                <a:cubicBezTo>
                  <a:pt x="864244" y="86637"/>
                  <a:pt x="861309" y="89285"/>
                  <a:pt x="859257" y="92364"/>
                </a:cubicBezTo>
                <a:cubicBezTo>
                  <a:pt x="858231" y="98521"/>
                  <a:pt x="857127" y="104666"/>
                  <a:pt x="856178" y="110836"/>
                </a:cubicBezTo>
                <a:cubicBezTo>
                  <a:pt x="855074" y="118009"/>
                  <a:pt x="854731" y="125317"/>
                  <a:pt x="853099" y="132388"/>
                </a:cubicBezTo>
                <a:cubicBezTo>
                  <a:pt x="851640" y="138712"/>
                  <a:pt x="846942" y="150861"/>
                  <a:pt x="846942" y="150861"/>
                </a:cubicBezTo>
                <a:cubicBezTo>
                  <a:pt x="847968" y="198069"/>
                  <a:pt x="848094" y="245305"/>
                  <a:pt x="850020" y="292485"/>
                </a:cubicBezTo>
                <a:cubicBezTo>
                  <a:pt x="850187" y="296573"/>
                  <a:pt x="855954" y="308894"/>
                  <a:pt x="859257" y="310958"/>
                </a:cubicBezTo>
                <a:cubicBezTo>
                  <a:pt x="864761" y="314398"/>
                  <a:pt x="871572" y="315063"/>
                  <a:pt x="877729" y="317115"/>
                </a:cubicBezTo>
                <a:lnTo>
                  <a:pt x="886966" y="320194"/>
                </a:lnTo>
                <a:cubicBezTo>
                  <a:pt x="908139" y="334309"/>
                  <a:pt x="898418" y="330169"/>
                  <a:pt x="914675" y="335588"/>
                </a:cubicBezTo>
                <a:lnTo>
                  <a:pt x="967014" y="329430"/>
                </a:lnTo>
                <a:cubicBezTo>
                  <a:pt x="978569" y="327504"/>
                  <a:pt x="978313" y="326202"/>
                  <a:pt x="988566" y="323273"/>
                </a:cubicBezTo>
                <a:cubicBezTo>
                  <a:pt x="992635" y="322111"/>
                  <a:pt x="996812" y="321357"/>
                  <a:pt x="1000881" y="320194"/>
                </a:cubicBezTo>
                <a:cubicBezTo>
                  <a:pt x="1004001" y="319302"/>
                  <a:pt x="1006969" y="317902"/>
                  <a:pt x="1010117" y="317115"/>
                </a:cubicBezTo>
                <a:cubicBezTo>
                  <a:pt x="1024224" y="313588"/>
                  <a:pt x="1035182" y="312828"/>
                  <a:pt x="1050142" y="310958"/>
                </a:cubicBezTo>
                <a:cubicBezTo>
                  <a:pt x="1073746" y="311984"/>
                  <a:pt x="1097453" y="311605"/>
                  <a:pt x="1120954" y="314036"/>
                </a:cubicBezTo>
                <a:cubicBezTo>
                  <a:pt x="1127410" y="314704"/>
                  <a:pt x="1139426" y="320194"/>
                  <a:pt x="1139426" y="320194"/>
                </a:cubicBezTo>
                <a:cubicBezTo>
                  <a:pt x="1141479" y="323273"/>
                  <a:pt x="1144081" y="326049"/>
                  <a:pt x="1145584" y="329430"/>
                </a:cubicBezTo>
                <a:cubicBezTo>
                  <a:pt x="1148220" y="335361"/>
                  <a:pt x="1145584" y="345850"/>
                  <a:pt x="1151742" y="347903"/>
                </a:cubicBezTo>
                <a:lnTo>
                  <a:pt x="1170214" y="354061"/>
                </a:lnTo>
                <a:cubicBezTo>
                  <a:pt x="1172267" y="360218"/>
                  <a:pt x="1172772" y="367132"/>
                  <a:pt x="1176372" y="372533"/>
                </a:cubicBezTo>
                <a:cubicBezTo>
                  <a:pt x="1178424" y="375612"/>
                  <a:pt x="1180874" y="378460"/>
                  <a:pt x="1182529" y="381770"/>
                </a:cubicBezTo>
                <a:cubicBezTo>
                  <a:pt x="1183980" y="384673"/>
                  <a:pt x="1183313" y="388711"/>
                  <a:pt x="1185608" y="391006"/>
                </a:cubicBezTo>
                <a:cubicBezTo>
                  <a:pt x="1187903" y="393301"/>
                  <a:pt x="1191766" y="393059"/>
                  <a:pt x="1194845" y="394085"/>
                </a:cubicBezTo>
                <a:cubicBezTo>
                  <a:pt x="1196897" y="397164"/>
                  <a:pt x="1200029" y="399751"/>
                  <a:pt x="1201002" y="403321"/>
                </a:cubicBezTo>
                <a:cubicBezTo>
                  <a:pt x="1203179" y="411304"/>
                  <a:pt x="1202601" y="419811"/>
                  <a:pt x="1204081" y="427952"/>
                </a:cubicBezTo>
                <a:cubicBezTo>
                  <a:pt x="1204662" y="431145"/>
                  <a:pt x="1206134" y="434109"/>
                  <a:pt x="1207160" y="437188"/>
                </a:cubicBezTo>
                <a:cubicBezTo>
                  <a:pt x="1206134" y="466950"/>
                  <a:pt x="1206861" y="496824"/>
                  <a:pt x="1204081" y="526473"/>
                </a:cubicBezTo>
                <a:cubicBezTo>
                  <a:pt x="1203736" y="530157"/>
                  <a:pt x="1199426" y="532328"/>
                  <a:pt x="1197923" y="535709"/>
                </a:cubicBezTo>
                <a:cubicBezTo>
                  <a:pt x="1195287" y="541640"/>
                  <a:pt x="1191766" y="554182"/>
                  <a:pt x="1191766" y="554182"/>
                </a:cubicBezTo>
                <a:cubicBezTo>
                  <a:pt x="1190740" y="560340"/>
                  <a:pt x="1192798" y="567957"/>
                  <a:pt x="1188687" y="572655"/>
                </a:cubicBezTo>
                <a:cubicBezTo>
                  <a:pt x="1184413" y="577540"/>
                  <a:pt x="1170214" y="578812"/>
                  <a:pt x="1170214" y="578812"/>
                </a:cubicBezTo>
                <a:cubicBezTo>
                  <a:pt x="1173293" y="575733"/>
                  <a:pt x="1179451" y="573930"/>
                  <a:pt x="1179451" y="569576"/>
                </a:cubicBezTo>
                <a:cubicBezTo>
                  <a:pt x="1179451" y="566330"/>
                  <a:pt x="1173117" y="571204"/>
                  <a:pt x="1170214" y="572655"/>
                </a:cubicBezTo>
                <a:cubicBezTo>
                  <a:pt x="1166905" y="574310"/>
                  <a:pt x="1163820" y="576443"/>
                  <a:pt x="1160978" y="578812"/>
                </a:cubicBezTo>
                <a:cubicBezTo>
                  <a:pt x="1130723" y="604025"/>
                  <a:pt x="1169796" y="573073"/>
                  <a:pt x="1145584" y="597285"/>
                </a:cubicBezTo>
                <a:cubicBezTo>
                  <a:pt x="1142968" y="599901"/>
                  <a:pt x="1139427" y="601390"/>
                  <a:pt x="1136348" y="603443"/>
                </a:cubicBezTo>
                <a:cubicBezTo>
                  <a:pt x="1133611" y="611652"/>
                  <a:pt x="1134979" y="615758"/>
                  <a:pt x="1124033" y="615758"/>
                </a:cubicBezTo>
                <a:cubicBezTo>
                  <a:pt x="1089125" y="615758"/>
                  <a:pt x="1054247" y="613705"/>
                  <a:pt x="1019354" y="612679"/>
                </a:cubicBezTo>
                <a:cubicBezTo>
                  <a:pt x="1017301" y="609600"/>
                  <a:pt x="1015812" y="606059"/>
                  <a:pt x="1013196" y="603443"/>
                </a:cubicBezTo>
                <a:cubicBezTo>
                  <a:pt x="1004537" y="594784"/>
                  <a:pt x="997874" y="596271"/>
                  <a:pt x="985487" y="594206"/>
                </a:cubicBezTo>
                <a:cubicBezTo>
                  <a:pt x="957229" y="584788"/>
                  <a:pt x="973472" y="588695"/>
                  <a:pt x="936226" y="584970"/>
                </a:cubicBezTo>
                <a:cubicBezTo>
                  <a:pt x="933147" y="582917"/>
                  <a:pt x="930371" y="580315"/>
                  <a:pt x="926990" y="578812"/>
                </a:cubicBezTo>
                <a:cubicBezTo>
                  <a:pt x="921059" y="576176"/>
                  <a:pt x="908517" y="572655"/>
                  <a:pt x="908517" y="572655"/>
                </a:cubicBezTo>
                <a:cubicBezTo>
                  <a:pt x="885864" y="577184"/>
                  <a:pt x="897480" y="572830"/>
                  <a:pt x="874651" y="588049"/>
                </a:cubicBezTo>
                <a:lnTo>
                  <a:pt x="865414" y="594206"/>
                </a:lnTo>
                <a:lnTo>
                  <a:pt x="856178" y="600364"/>
                </a:lnTo>
                <a:cubicBezTo>
                  <a:pt x="855152" y="609600"/>
                  <a:pt x="855353" y="619057"/>
                  <a:pt x="853099" y="628073"/>
                </a:cubicBezTo>
                <a:cubicBezTo>
                  <a:pt x="852202" y="631663"/>
                  <a:pt x="848597" y="634000"/>
                  <a:pt x="846942" y="637309"/>
                </a:cubicBezTo>
                <a:cubicBezTo>
                  <a:pt x="845491" y="640212"/>
                  <a:pt x="844889" y="643467"/>
                  <a:pt x="843863" y="646546"/>
                </a:cubicBezTo>
                <a:cubicBezTo>
                  <a:pt x="844889" y="676307"/>
                  <a:pt x="844399" y="706160"/>
                  <a:pt x="846942" y="735830"/>
                </a:cubicBezTo>
                <a:cubicBezTo>
                  <a:pt x="846942" y="735832"/>
                  <a:pt x="854638" y="758921"/>
                  <a:pt x="856178" y="763540"/>
                </a:cubicBezTo>
                <a:lnTo>
                  <a:pt x="859257" y="772776"/>
                </a:lnTo>
                <a:lnTo>
                  <a:pt x="862336" y="782012"/>
                </a:lnTo>
                <a:cubicBezTo>
                  <a:pt x="864468" y="822537"/>
                  <a:pt x="863940" y="834073"/>
                  <a:pt x="868493" y="868218"/>
                </a:cubicBezTo>
                <a:cubicBezTo>
                  <a:pt x="869318" y="874406"/>
                  <a:pt x="870218" y="880597"/>
                  <a:pt x="871572" y="886691"/>
                </a:cubicBezTo>
                <a:cubicBezTo>
                  <a:pt x="872276" y="889859"/>
                  <a:pt x="873760" y="892807"/>
                  <a:pt x="874651" y="895927"/>
                </a:cubicBezTo>
                <a:cubicBezTo>
                  <a:pt x="875813" y="899996"/>
                  <a:pt x="876703" y="904138"/>
                  <a:pt x="877729" y="908243"/>
                </a:cubicBezTo>
                <a:cubicBezTo>
                  <a:pt x="872297" y="935410"/>
                  <a:pt x="880512" y="919843"/>
                  <a:pt x="843863" y="926715"/>
                </a:cubicBezTo>
                <a:cubicBezTo>
                  <a:pt x="837483" y="927911"/>
                  <a:pt x="831548" y="930820"/>
                  <a:pt x="825390" y="932873"/>
                </a:cubicBezTo>
                <a:lnTo>
                  <a:pt x="816154" y="935952"/>
                </a:lnTo>
                <a:cubicBezTo>
                  <a:pt x="783314" y="934926"/>
                  <a:pt x="750439" y="934696"/>
                  <a:pt x="717633" y="932873"/>
                </a:cubicBezTo>
                <a:cubicBezTo>
                  <a:pt x="713408" y="932638"/>
                  <a:pt x="709549" y="929794"/>
                  <a:pt x="705317" y="929794"/>
                </a:cubicBezTo>
                <a:cubicBezTo>
                  <a:pt x="659124" y="929794"/>
                  <a:pt x="612954" y="931847"/>
                  <a:pt x="566772" y="932873"/>
                </a:cubicBezTo>
                <a:cubicBezTo>
                  <a:pt x="523468" y="937685"/>
                  <a:pt x="534765" y="937903"/>
                  <a:pt x="474408" y="932873"/>
                </a:cubicBezTo>
                <a:cubicBezTo>
                  <a:pt x="471174" y="932603"/>
                  <a:pt x="468385" y="930253"/>
                  <a:pt x="465172" y="929794"/>
                </a:cubicBezTo>
                <a:cubicBezTo>
                  <a:pt x="453950" y="928191"/>
                  <a:pt x="442594" y="927741"/>
                  <a:pt x="431305" y="926715"/>
                </a:cubicBezTo>
                <a:cubicBezTo>
                  <a:pt x="428226" y="925689"/>
                  <a:pt x="424769" y="925436"/>
                  <a:pt x="422069" y="923636"/>
                </a:cubicBezTo>
                <a:cubicBezTo>
                  <a:pt x="418446" y="921221"/>
                  <a:pt x="416178" y="917187"/>
                  <a:pt x="412833" y="914400"/>
                </a:cubicBezTo>
                <a:cubicBezTo>
                  <a:pt x="409990" y="912031"/>
                  <a:pt x="406675" y="910295"/>
                  <a:pt x="403596" y="908243"/>
                </a:cubicBezTo>
                <a:cubicBezTo>
                  <a:pt x="401544" y="905164"/>
                  <a:pt x="400328" y="901318"/>
                  <a:pt x="397439" y="899006"/>
                </a:cubicBezTo>
                <a:cubicBezTo>
                  <a:pt x="394905" y="896978"/>
                  <a:pt x="389407" y="898940"/>
                  <a:pt x="388202" y="895927"/>
                </a:cubicBezTo>
                <a:cubicBezTo>
                  <a:pt x="384750" y="887299"/>
                  <a:pt x="387377" y="877234"/>
                  <a:pt x="385123" y="868218"/>
                </a:cubicBezTo>
                <a:cubicBezTo>
                  <a:pt x="384226" y="864628"/>
                  <a:pt x="381018" y="862061"/>
                  <a:pt x="378966" y="858982"/>
                </a:cubicBezTo>
                <a:cubicBezTo>
                  <a:pt x="383317" y="880737"/>
                  <a:pt x="380391" y="869416"/>
                  <a:pt x="388202" y="892849"/>
                </a:cubicBezTo>
                <a:lnTo>
                  <a:pt x="391281" y="902085"/>
                </a:lnTo>
                <a:cubicBezTo>
                  <a:pt x="392307" y="905164"/>
                  <a:pt x="393724" y="908139"/>
                  <a:pt x="394360" y="911321"/>
                </a:cubicBezTo>
                <a:cubicBezTo>
                  <a:pt x="395386" y="916452"/>
                  <a:pt x="396170" y="921638"/>
                  <a:pt x="397439" y="926715"/>
                </a:cubicBezTo>
                <a:cubicBezTo>
                  <a:pt x="398226" y="929864"/>
                  <a:pt x="400517" y="939197"/>
                  <a:pt x="400517" y="935952"/>
                </a:cubicBezTo>
                <a:cubicBezTo>
                  <a:pt x="400517" y="929709"/>
                  <a:pt x="398663" y="923600"/>
                  <a:pt x="397439" y="917479"/>
                </a:cubicBezTo>
                <a:cubicBezTo>
                  <a:pt x="395114" y="905850"/>
                  <a:pt x="392127" y="898466"/>
                  <a:pt x="388202" y="886691"/>
                </a:cubicBezTo>
                <a:lnTo>
                  <a:pt x="385123" y="877455"/>
                </a:lnTo>
                <a:cubicBezTo>
                  <a:pt x="384097" y="874376"/>
                  <a:pt x="383845" y="870918"/>
                  <a:pt x="382045" y="868218"/>
                </a:cubicBezTo>
                <a:cubicBezTo>
                  <a:pt x="379992" y="865139"/>
                  <a:pt x="377390" y="862363"/>
                  <a:pt x="375887" y="858982"/>
                </a:cubicBezTo>
                <a:cubicBezTo>
                  <a:pt x="375878" y="858962"/>
                  <a:pt x="368194" y="835902"/>
                  <a:pt x="366651" y="831273"/>
                </a:cubicBezTo>
                <a:cubicBezTo>
                  <a:pt x="365625" y="828194"/>
                  <a:pt x="365372" y="824736"/>
                  <a:pt x="363572" y="822036"/>
                </a:cubicBezTo>
                <a:lnTo>
                  <a:pt x="357414" y="812800"/>
                </a:lnTo>
                <a:lnTo>
                  <a:pt x="351257" y="794327"/>
                </a:lnTo>
                <a:cubicBezTo>
                  <a:pt x="350231" y="791248"/>
                  <a:pt x="349978" y="787791"/>
                  <a:pt x="348178" y="785091"/>
                </a:cubicBezTo>
                <a:cubicBezTo>
                  <a:pt x="344073" y="778933"/>
                  <a:pt x="338203" y="773639"/>
                  <a:pt x="335863" y="766618"/>
                </a:cubicBezTo>
                <a:cubicBezTo>
                  <a:pt x="334837" y="763539"/>
                  <a:pt x="334360" y="760219"/>
                  <a:pt x="332784" y="757382"/>
                </a:cubicBezTo>
                <a:cubicBezTo>
                  <a:pt x="329190" y="750913"/>
                  <a:pt x="322809" y="745930"/>
                  <a:pt x="320469" y="738909"/>
                </a:cubicBezTo>
                <a:cubicBezTo>
                  <a:pt x="319443" y="735830"/>
                  <a:pt x="319000" y="732491"/>
                  <a:pt x="317390" y="729673"/>
                </a:cubicBezTo>
                <a:cubicBezTo>
                  <a:pt x="301938" y="702632"/>
                  <a:pt x="313562" y="734327"/>
                  <a:pt x="295839" y="698885"/>
                </a:cubicBezTo>
                <a:cubicBezTo>
                  <a:pt x="293786" y="694780"/>
                  <a:pt x="291489" y="690788"/>
                  <a:pt x="289681" y="686570"/>
                </a:cubicBezTo>
                <a:cubicBezTo>
                  <a:pt x="288402" y="683587"/>
                  <a:pt x="288402" y="680033"/>
                  <a:pt x="286602" y="677333"/>
                </a:cubicBezTo>
                <a:cubicBezTo>
                  <a:pt x="284187" y="673710"/>
                  <a:pt x="280039" y="671534"/>
                  <a:pt x="277366" y="668097"/>
                </a:cubicBezTo>
                <a:cubicBezTo>
                  <a:pt x="255899" y="640496"/>
                  <a:pt x="272706" y="658806"/>
                  <a:pt x="258893" y="640388"/>
                </a:cubicBezTo>
                <a:cubicBezTo>
                  <a:pt x="255814" y="636283"/>
                  <a:pt x="253599" y="631358"/>
                  <a:pt x="249657" y="628073"/>
                </a:cubicBezTo>
                <a:cubicBezTo>
                  <a:pt x="247164" y="625995"/>
                  <a:pt x="243499" y="626020"/>
                  <a:pt x="240420" y="624994"/>
                </a:cubicBezTo>
                <a:cubicBezTo>
                  <a:pt x="210266" y="584788"/>
                  <a:pt x="247514" y="634927"/>
                  <a:pt x="225026" y="603443"/>
                </a:cubicBezTo>
                <a:cubicBezTo>
                  <a:pt x="222043" y="599267"/>
                  <a:pt x="218733" y="595331"/>
                  <a:pt x="215790" y="591127"/>
                </a:cubicBezTo>
                <a:cubicBezTo>
                  <a:pt x="211546" y="585064"/>
                  <a:pt x="203475" y="572655"/>
                  <a:pt x="203475" y="572655"/>
                </a:cubicBezTo>
                <a:lnTo>
                  <a:pt x="194239" y="544946"/>
                </a:lnTo>
                <a:cubicBezTo>
                  <a:pt x="193213" y="541867"/>
                  <a:pt x="191797" y="538892"/>
                  <a:pt x="191160" y="535709"/>
                </a:cubicBezTo>
                <a:cubicBezTo>
                  <a:pt x="186807" y="513944"/>
                  <a:pt x="189738" y="525288"/>
                  <a:pt x="181923" y="501843"/>
                </a:cubicBezTo>
                <a:cubicBezTo>
                  <a:pt x="179069" y="493280"/>
                  <a:pt x="179057" y="490536"/>
                  <a:pt x="172687" y="483370"/>
                </a:cubicBezTo>
                <a:cubicBezTo>
                  <a:pt x="166901" y="476861"/>
                  <a:pt x="161460" y="469728"/>
                  <a:pt x="154214" y="464897"/>
                </a:cubicBezTo>
                <a:lnTo>
                  <a:pt x="135742" y="452582"/>
                </a:lnTo>
                <a:cubicBezTo>
                  <a:pt x="131266" y="439153"/>
                  <a:pt x="131559" y="434633"/>
                  <a:pt x="123426" y="424873"/>
                </a:cubicBezTo>
                <a:cubicBezTo>
                  <a:pt x="120639" y="421528"/>
                  <a:pt x="117535" y="418424"/>
                  <a:pt x="114190" y="415636"/>
                </a:cubicBezTo>
                <a:cubicBezTo>
                  <a:pt x="111348" y="413267"/>
                  <a:pt x="108033" y="411531"/>
                  <a:pt x="104954" y="409479"/>
                </a:cubicBezTo>
                <a:cubicBezTo>
                  <a:pt x="102901" y="406400"/>
                  <a:pt x="100451" y="403553"/>
                  <a:pt x="98796" y="400243"/>
                </a:cubicBezTo>
                <a:cubicBezTo>
                  <a:pt x="97344" y="397340"/>
                  <a:pt x="97327" y="393824"/>
                  <a:pt x="95717" y="391006"/>
                </a:cubicBezTo>
                <a:cubicBezTo>
                  <a:pt x="93171" y="386551"/>
                  <a:pt x="89560" y="382796"/>
                  <a:pt x="86481" y="378691"/>
                </a:cubicBezTo>
                <a:cubicBezTo>
                  <a:pt x="84428" y="372533"/>
                  <a:pt x="83923" y="365619"/>
                  <a:pt x="80323" y="360218"/>
                </a:cubicBezTo>
                <a:cubicBezTo>
                  <a:pt x="68491" y="342468"/>
                  <a:pt x="78735" y="359591"/>
                  <a:pt x="71087" y="341746"/>
                </a:cubicBezTo>
                <a:cubicBezTo>
                  <a:pt x="64047" y="325321"/>
                  <a:pt x="65977" y="334637"/>
                  <a:pt x="61851" y="320194"/>
                </a:cubicBezTo>
                <a:cubicBezTo>
                  <a:pt x="60689" y="316125"/>
                  <a:pt x="58772" y="312110"/>
                  <a:pt x="58772" y="307879"/>
                </a:cubicBezTo>
                <a:cubicBezTo>
                  <a:pt x="58772" y="304634"/>
                  <a:pt x="60960" y="313995"/>
                  <a:pt x="61851" y="317115"/>
                </a:cubicBezTo>
                <a:cubicBezTo>
                  <a:pt x="63013" y="321183"/>
                  <a:pt x="63767" y="325361"/>
                  <a:pt x="64929" y="329430"/>
                </a:cubicBezTo>
                <a:cubicBezTo>
                  <a:pt x="67571" y="338677"/>
                  <a:pt x="72541" y="351953"/>
                  <a:pt x="80323" y="357140"/>
                </a:cubicBezTo>
                <a:lnTo>
                  <a:pt x="89560" y="363297"/>
                </a:lnTo>
                <a:cubicBezTo>
                  <a:pt x="92769" y="372922"/>
                  <a:pt x="95881" y="384956"/>
                  <a:pt x="104954" y="391006"/>
                </a:cubicBezTo>
                <a:lnTo>
                  <a:pt x="114190" y="397164"/>
                </a:lnTo>
                <a:cubicBezTo>
                  <a:pt x="103165" y="380626"/>
                  <a:pt x="102860" y="383679"/>
                  <a:pt x="98796" y="369455"/>
                </a:cubicBezTo>
                <a:cubicBezTo>
                  <a:pt x="89485" y="336871"/>
                  <a:pt x="104199" y="382587"/>
                  <a:pt x="89560" y="338667"/>
                </a:cubicBezTo>
                <a:cubicBezTo>
                  <a:pt x="88534" y="335588"/>
                  <a:pt x="88281" y="332130"/>
                  <a:pt x="86481" y="329430"/>
                </a:cubicBezTo>
                <a:cubicBezTo>
                  <a:pt x="82376" y="323273"/>
                  <a:pt x="76506" y="317978"/>
                  <a:pt x="74166" y="310958"/>
                </a:cubicBezTo>
                <a:lnTo>
                  <a:pt x="68008" y="292485"/>
                </a:lnTo>
                <a:cubicBezTo>
                  <a:pt x="66982" y="289406"/>
                  <a:pt x="68008" y="284275"/>
                  <a:pt x="64929" y="283249"/>
                </a:cubicBezTo>
                <a:lnTo>
                  <a:pt x="55693" y="280170"/>
                </a:lnTo>
                <a:cubicBezTo>
                  <a:pt x="54667" y="277091"/>
                  <a:pt x="54065" y="273836"/>
                  <a:pt x="52614" y="270933"/>
                </a:cubicBezTo>
                <a:cubicBezTo>
                  <a:pt x="50959" y="267624"/>
                  <a:pt x="47756" y="265161"/>
                  <a:pt x="46457" y="261697"/>
                </a:cubicBezTo>
                <a:cubicBezTo>
                  <a:pt x="40612" y="246109"/>
                  <a:pt x="46213" y="248182"/>
                  <a:pt x="40299" y="233988"/>
                </a:cubicBezTo>
                <a:cubicBezTo>
                  <a:pt x="36769" y="225515"/>
                  <a:pt x="32089" y="217568"/>
                  <a:pt x="27984" y="209358"/>
                </a:cubicBezTo>
                <a:cubicBezTo>
                  <a:pt x="25931" y="205253"/>
                  <a:pt x="23277" y="201397"/>
                  <a:pt x="21826" y="197043"/>
                </a:cubicBezTo>
                <a:lnTo>
                  <a:pt x="12590" y="169333"/>
                </a:lnTo>
                <a:lnTo>
                  <a:pt x="9511" y="160097"/>
                </a:lnTo>
                <a:lnTo>
                  <a:pt x="6433" y="150861"/>
                </a:lnTo>
                <a:cubicBezTo>
                  <a:pt x="456" y="103045"/>
                  <a:pt x="-4408" y="74246"/>
                  <a:pt x="6433" y="15394"/>
                </a:cubicBezTo>
                <a:cubicBezTo>
                  <a:pt x="7609" y="9011"/>
                  <a:pt x="18419" y="9468"/>
                  <a:pt x="24905" y="9236"/>
                </a:cubicBezTo>
                <a:lnTo>
                  <a:pt x="111111" y="6158"/>
                </a:lnTo>
                <a:cubicBezTo>
                  <a:pt x="259592" y="1290"/>
                  <a:pt x="162661" y="5354"/>
                  <a:pt x="280445" y="0"/>
                </a:cubicBezTo>
                <a:lnTo>
                  <a:pt x="499039" y="3079"/>
                </a:lnTo>
                <a:cubicBezTo>
                  <a:pt x="522665" y="3079"/>
                  <a:pt x="546227" y="333"/>
                  <a:pt x="569851" y="0"/>
                </a:cubicBezTo>
                <a:lnTo>
                  <a:pt x="711475" y="30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8DB355-AEE3-4B7D-88C8-458B36323FA6}"/>
              </a:ext>
            </a:extLst>
          </p:cNvPr>
          <p:cNvSpPr/>
          <p:nvPr/>
        </p:nvSpPr>
        <p:spPr>
          <a:xfrm>
            <a:off x="6413885" y="2314575"/>
            <a:ext cx="2893592" cy="3753564"/>
          </a:xfrm>
          <a:custGeom>
            <a:avLst/>
            <a:gdLst>
              <a:gd name="connsiteX0" fmla="*/ 2562573 w 2829459"/>
              <a:gd name="connsiteY0" fmla="*/ 0 h 3753564"/>
              <a:gd name="connsiteX1" fmla="*/ 2524473 w 2829459"/>
              <a:gd name="connsiteY1" fmla="*/ 123825 h 3753564"/>
              <a:gd name="connsiteX2" fmla="*/ 2533998 w 2829459"/>
              <a:gd name="connsiteY2" fmla="*/ 209550 h 3753564"/>
              <a:gd name="connsiteX3" fmla="*/ 2591148 w 2829459"/>
              <a:gd name="connsiteY3" fmla="*/ 228600 h 3753564"/>
              <a:gd name="connsiteX4" fmla="*/ 2619723 w 2829459"/>
              <a:gd name="connsiteY4" fmla="*/ 238125 h 3753564"/>
              <a:gd name="connsiteX5" fmla="*/ 2648298 w 2829459"/>
              <a:gd name="connsiteY5" fmla="*/ 247650 h 3753564"/>
              <a:gd name="connsiteX6" fmla="*/ 2676873 w 2829459"/>
              <a:gd name="connsiteY6" fmla="*/ 266700 h 3753564"/>
              <a:gd name="connsiteX7" fmla="*/ 2734023 w 2829459"/>
              <a:gd name="connsiteY7" fmla="*/ 295275 h 3753564"/>
              <a:gd name="connsiteX8" fmla="*/ 2772123 w 2829459"/>
              <a:gd name="connsiteY8" fmla="*/ 352425 h 3753564"/>
              <a:gd name="connsiteX9" fmla="*/ 2791173 w 2829459"/>
              <a:gd name="connsiteY9" fmla="*/ 419100 h 3753564"/>
              <a:gd name="connsiteX10" fmla="*/ 2819748 w 2829459"/>
              <a:gd name="connsiteY10" fmla="*/ 438150 h 3753564"/>
              <a:gd name="connsiteX11" fmla="*/ 2829273 w 2829459"/>
              <a:gd name="connsiteY11" fmla="*/ 485775 h 3753564"/>
              <a:gd name="connsiteX12" fmla="*/ 2810223 w 2829459"/>
              <a:gd name="connsiteY12" fmla="*/ 657225 h 3753564"/>
              <a:gd name="connsiteX13" fmla="*/ 2791173 w 2829459"/>
              <a:gd name="connsiteY13" fmla="*/ 685800 h 3753564"/>
              <a:gd name="connsiteX14" fmla="*/ 2781648 w 2829459"/>
              <a:gd name="connsiteY14" fmla="*/ 714375 h 3753564"/>
              <a:gd name="connsiteX15" fmla="*/ 2753073 w 2829459"/>
              <a:gd name="connsiteY15" fmla="*/ 723900 h 3753564"/>
              <a:gd name="connsiteX16" fmla="*/ 2705448 w 2829459"/>
              <a:gd name="connsiteY16" fmla="*/ 771525 h 3753564"/>
              <a:gd name="connsiteX17" fmla="*/ 2667348 w 2829459"/>
              <a:gd name="connsiteY17" fmla="*/ 838200 h 3753564"/>
              <a:gd name="connsiteX18" fmla="*/ 2648298 w 2829459"/>
              <a:gd name="connsiteY18" fmla="*/ 866775 h 3753564"/>
              <a:gd name="connsiteX19" fmla="*/ 2591148 w 2829459"/>
              <a:gd name="connsiteY19" fmla="*/ 952500 h 3753564"/>
              <a:gd name="connsiteX20" fmla="*/ 2572098 w 2829459"/>
              <a:gd name="connsiteY20" fmla="*/ 1009650 h 3753564"/>
              <a:gd name="connsiteX21" fmla="*/ 2562573 w 2829459"/>
              <a:gd name="connsiteY21" fmla="*/ 1038225 h 3753564"/>
              <a:gd name="connsiteX22" fmla="*/ 2553048 w 2829459"/>
              <a:gd name="connsiteY22" fmla="*/ 1076325 h 3753564"/>
              <a:gd name="connsiteX23" fmla="*/ 2543523 w 2829459"/>
              <a:gd name="connsiteY23" fmla="*/ 1123950 h 3753564"/>
              <a:gd name="connsiteX24" fmla="*/ 2533998 w 2829459"/>
              <a:gd name="connsiteY24" fmla="*/ 1152525 h 3753564"/>
              <a:gd name="connsiteX25" fmla="*/ 2524473 w 2829459"/>
              <a:gd name="connsiteY25" fmla="*/ 1228725 h 3753564"/>
              <a:gd name="connsiteX26" fmla="*/ 2495898 w 2829459"/>
              <a:gd name="connsiteY26" fmla="*/ 1257300 h 3753564"/>
              <a:gd name="connsiteX27" fmla="*/ 2448273 w 2829459"/>
              <a:gd name="connsiteY27" fmla="*/ 1304925 h 3753564"/>
              <a:gd name="connsiteX28" fmla="*/ 2419698 w 2829459"/>
              <a:gd name="connsiteY28" fmla="*/ 1362075 h 3753564"/>
              <a:gd name="connsiteX29" fmla="*/ 2391123 w 2829459"/>
              <a:gd name="connsiteY29" fmla="*/ 1390650 h 3753564"/>
              <a:gd name="connsiteX30" fmla="*/ 2372073 w 2829459"/>
              <a:gd name="connsiteY30" fmla="*/ 1419225 h 3753564"/>
              <a:gd name="connsiteX31" fmla="*/ 2314923 w 2829459"/>
              <a:gd name="connsiteY31" fmla="*/ 1476375 h 3753564"/>
              <a:gd name="connsiteX32" fmla="*/ 2181573 w 2829459"/>
              <a:gd name="connsiteY32" fmla="*/ 1485900 h 3753564"/>
              <a:gd name="connsiteX33" fmla="*/ 2152998 w 2829459"/>
              <a:gd name="connsiteY33" fmla="*/ 1495425 h 3753564"/>
              <a:gd name="connsiteX34" fmla="*/ 2095848 w 2829459"/>
              <a:gd name="connsiteY34" fmla="*/ 1533525 h 3753564"/>
              <a:gd name="connsiteX35" fmla="*/ 2057748 w 2829459"/>
              <a:gd name="connsiteY35" fmla="*/ 1571625 h 3753564"/>
              <a:gd name="connsiteX36" fmla="*/ 2048223 w 2829459"/>
              <a:gd name="connsiteY36" fmla="*/ 1600200 h 3753564"/>
              <a:gd name="connsiteX37" fmla="*/ 2019648 w 2829459"/>
              <a:gd name="connsiteY37" fmla="*/ 1619250 h 3753564"/>
              <a:gd name="connsiteX38" fmla="*/ 1972023 w 2829459"/>
              <a:gd name="connsiteY38" fmla="*/ 1666875 h 3753564"/>
              <a:gd name="connsiteX39" fmla="*/ 1943448 w 2829459"/>
              <a:gd name="connsiteY39" fmla="*/ 1704975 h 3753564"/>
              <a:gd name="connsiteX40" fmla="*/ 1914873 w 2829459"/>
              <a:gd name="connsiteY40" fmla="*/ 1733550 h 3753564"/>
              <a:gd name="connsiteX41" fmla="*/ 1876773 w 2829459"/>
              <a:gd name="connsiteY41" fmla="*/ 1809750 h 3753564"/>
              <a:gd name="connsiteX42" fmla="*/ 1857723 w 2829459"/>
              <a:gd name="connsiteY42" fmla="*/ 1838325 h 3753564"/>
              <a:gd name="connsiteX43" fmla="*/ 1819623 w 2829459"/>
              <a:gd name="connsiteY43" fmla="*/ 1914525 h 3753564"/>
              <a:gd name="connsiteX44" fmla="*/ 1810098 w 2829459"/>
              <a:gd name="connsiteY44" fmla="*/ 1962150 h 3753564"/>
              <a:gd name="connsiteX45" fmla="*/ 1791048 w 2829459"/>
              <a:gd name="connsiteY45" fmla="*/ 2038350 h 3753564"/>
              <a:gd name="connsiteX46" fmla="*/ 1810098 w 2829459"/>
              <a:gd name="connsiteY46" fmla="*/ 2247900 h 3753564"/>
              <a:gd name="connsiteX47" fmla="*/ 1838673 w 2829459"/>
              <a:gd name="connsiteY47" fmla="*/ 2276475 h 3753564"/>
              <a:gd name="connsiteX48" fmla="*/ 1876773 w 2829459"/>
              <a:gd name="connsiteY48" fmla="*/ 2333625 h 3753564"/>
              <a:gd name="connsiteX49" fmla="*/ 1905348 w 2829459"/>
              <a:gd name="connsiteY49" fmla="*/ 2352675 h 3753564"/>
              <a:gd name="connsiteX50" fmla="*/ 1962498 w 2829459"/>
              <a:gd name="connsiteY50" fmla="*/ 2400300 h 3753564"/>
              <a:gd name="connsiteX51" fmla="*/ 2010123 w 2829459"/>
              <a:gd name="connsiteY51" fmla="*/ 2447925 h 3753564"/>
              <a:gd name="connsiteX52" fmla="*/ 2057748 w 2829459"/>
              <a:gd name="connsiteY52" fmla="*/ 2486025 h 3753564"/>
              <a:gd name="connsiteX53" fmla="*/ 2067273 w 2829459"/>
              <a:gd name="connsiteY53" fmla="*/ 2543175 h 3753564"/>
              <a:gd name="connsiteX54" fmla="*/ 2086323 w 2829459"/>
              <a:gd name="connsiteY54" fmla="*/ 2581275 h 3753564"/>
              <a:gd name="connsiteX55" fmla="*/ 2095848 w 2829459"/>
              <a:gd name="connsiteY55" fmla="*/ 2638425 h 3753564"/>
              <a:gd name="connsiteX56" fmla="*/ 2105373 w 2829459"/>
              <a:gd name="connsiteY56" fmla="*/ 2676525 h 3753564"/>
              <a:gd name="connsiteX57" fmla="*/ 2114898 w 2829459"/>
              <a:gd name="connsiteY57" fmla="*/ 2733675 h 3753564"/>
              <a:gd name="connsiteX58" fmla="*/ 2143473 w 2829459"/>
              <a:gd name="connsiteY58" fmla="*/ 2838450 h 3753564"/>
              <a:gd name="connsiteX59" fmla="*/ 2152998 w 2829459"/>
              <a:gd name="connsiteY59" fmla="*/ 2905125 h 3753564"/>
              <a:gd name="connsiteX60" fmla="*/ 2162523 w 2829459"/>
              <a:gd name="connsiteY60" fmla="*/ 2933700 h 3753564"/>
              <a:gd name="connsiteX61" fmla="*/ 2172048 w 2829459"/>
              <a:gd name="connsiteY61" fmla="*/ 2981325 h 3753564"/>
              <a:gd name="connsiteX62" fmla="*/ 2191098 w 2829459"/>
              <a:gd name="connsiteY62" fmla="*/ 3086100 h 3753564"/>
              <a:gd name="connsiteX63" fmla="*/ 2200623 w 2829459"/>
              <a:gd name="connsiteY63" fmla="*/ 3133725 h 3753564"/>
              <a:gd name="connsiteX64" fmla="*/ 2219673 w 2829459"/>
              <a:gd name="connsiteY64" fmla="*/ 3171825 h 3753564"/>
              <a:gd name="connsiteX65" fmla="*/ 2229198 w 2829459"/>
              <a:gd name="connsiteY65" fmla="*/ 3209925 h 3753564"/>
              <a:gd name="connsiteX66" fmla="*/ 2267298 w 2829459"/>
              <a:gd name="connsiteY66" fmla="*/ 3295650 h 3753564"/>
              <a:gd name="connsiteX67" fmla="*/ 2286348 w 2829459"/>
              <a:gd name="connsiteY67" fmla="*/ 3381375 h 3753564"/>
              <a:gd name="connsiteX68" fmla="*/ 2295873 w 2829459"/>
              <a:gd name="connsiteY68" fmla="*/ 3409950 h 3753564"/>
              <a:gd name="connsiteX69" fmla="*/ 2286348 w 2829459"/>
              <a:gd name="connsiteY69" fmla="*/ 3514725 h 3753564"/>
              <a:gd name="connsiteX70" fmla="*/ 2248248 w 2829459"/>
              <a:gd name="connsiteY70" fmla="*/ 3571875 h 3753564"/>
              <a:gd name="connsiteX71" fmla="*/ 2162523 w 2829459"/>
              <a:gd name="connsiteY71" fmla="*/ 3648075 h 3753564"/>
              <a:gd name="connsiteX72" fmla="*/ 2143473 w 2829459"/>
              <a:gd name="connsiteY72" fmla="*/ 3676650 h 3753564"/>
              <a:gd name="connsiteX73" fmla="*/ 2105373 w 2829459"/>
              <a:gd name="connsiteY73" fmla="*/ 3695700 h 3753564"/>
              <a:gd name="connsiteX74" fmla="*/ 2038698 w 2829459"/>
              <a:gd name="connsiteY74" fmla="*/ 3714750 h 3753564"/>
              <a:gd name="connsiteX75" fmla="*/ 2010123 w 2829459"/>
              <a:gd name="connsiteY75" fmla="*/ 3733800 h 3753564"/>
              <a:gd name="connsiteX76" fmla="*/ 1933923 w 2829459"/>
              <a:gd name="connsiteY76" fmla="*/ 3752850 h 3753564"/>
              <a:gd name="connsiteX77" fmla="*/ 1733898 w 2829459"/>
              <a:gd name="connsiteY77" fmla="*/ 3724275 h 3753564"/>
              <a:gd name="connsiteX78" fmla="*/ 1676748 w 2829459"/>
              <a:gd name="connsiteY78" fmla="*/ 3667125 h 3753564"/>
              <a:gd name="connsiteX79" fmla="*/ 1648173 w 2829459"/>
              <a:gd name="connsiteY79" fmla="*/ 3638550 h 3753564"/>
              <a:gd name="connsiteX80" fmla="*/ 1638648 w 2829459"/>
              <a:gd name="connsiteY80" fmla="*/ 3609975 h 3753564"/>
              <a:gd name="connsiteX81" fmla="*/ 1619598 w 2829459"/>
              <a:gd name="connsiteY81" fmla="*/ 3581400 h 3753564"/>
              <a:gd name="connsiteX82" fmla="*/ 1600548 w 2829459"/>
              <a:gd name="connsiteY82" fmla="*/ 3524250 h 3753564"/>
              <a:gd name="connsiteX83" fmla="*/ 1591023 w 2829459"/>
              <a:gd name="connsiteY83" fmla="*/ 3495675 h 3753564"/>
              <a:gd name="connsiteX84" fmla="*/ 1581498 w 2829459"/>
              <a:gd name="connsiteY84" fmla="*/ 3467100 h 3753564"/>
              <a:gd name="connsiteX85" fmla="*/ 1552923 w 2829459"/>
              <a:gd name="connsiteY85" fmla="*/ 3324225 h 3753564"/>
              <a:gd name="connsiteX86" fmla="*/ 1524348 w 2829459"/>
              <a:gd name="connsiteY86" fmla="*/ 3238500 h 3753564"/>
              <a:gd name="connsiteX87" fmla="*/ 1514823 w 2829459"/>
              <a:gd name="connsiteY87" fmla="*/ 3209925 h 3753564"/>
              <a:gd name="connsiteX88" fmla="*/ 1505298 w 2829459"/>
              <a:gd name="connsiteY88" fmla="*/ 3171825 h 3753564"/>
              <a:gd name="connsiteX89" fmla="*/ 1476723 w 2829459"/>
              <a:gd name="connsiteY89" fmla="*/ 3067050 h 3753564"/>
              <a:gd name="connsiteX90" fmla="*/ 1457673 w 2829459"/>
              <a:gd name="connsiteY90" fmla="*/ 3028950 h 3753564"/>
              <a:gd name="connsiteX91" fmla="*/ 1438623 w 2829459"/>
              <a:gd name="connsiteY91" fmla="*/ 2971800 h 3753564"/>
              <a:gd name="connsiteX92" fmla="*/ 1429098 w 2829459"/>
              <a:gd name="connsiteY92" fmla="*/ 2943225 h 3753564"/>
              <a:gd name="connsiteX93" fmla="*/ 1419573 w 2829459"/>
              <a:gd name="connsiteY93" fmla="*/ 2914650 h 3753564"/>
              <a:gd name="connsiteX94" fmla="*/ 1410048 w 2829459"/>
              <a:gd name="connsiteY94" fmla="*/ 2886075 h 3753564"/>
              <a:gd name="connsiteX95" fmla="*/ 1390998 w 2829459"/>
              <a:gd name="connsiteY95" fmla="*/ 2857500 h 3753564"/>
              <a:gd name="connsiteX96" fmla="*/ 1381473 w 2829459"/>
              <a:gd name="connsiteY96" fmla="*/ 2828925 h 3753564"/>
              <a:gd name="connsiteX97" fmla="*/ 1362423 w 2829459"/>
              <a:gd name="connsiteY97" fmla="*/ 2800350 h 3753564"/>
              <a:gd name="connsiteX98" fmla="*/ 1352898 w 2829459"/>
              <a:gd name="connsiteY98" fmla="*/ 2771775 h 3753564"/>
              <a:gd name="connsiteX99" fmla="*/ 1333848 w 2829459"/>
              <a:gd name="connsiteY99" fmla="*/ 2743200 h 3753564"/>
              <a:gd name="connsiteX100" fmla="*/ 1314798 w 2829459"/>
              <a:gd name="connsiteY100" fmla="*/ 2686050 h 3753564"/>
              <a:gd name="connsiteX101" fmla="*/ 1305273 w 2829459"/>
              <a:gd name="connsiteY101" fmla="*/ 2714625 h 3753564"/>
              <a:gd name="connsiteX102" fmla="*/ 1286223 w 2829459"/>
              <a:gd name="connsiteY102" fmla="*/ 2790825 h 3753564"/>
              <a:gd name="connsiteX103" fmla="*/ 1257648 w 2829459"/>
              <a:gd name="connsiteY103" fmla="*/ 2914650 h 3753564"/>
              <a:gd name="connsiteX104" fmla="*/ 1248123 w 2829459"/>
              <a:gd name="connsiteY104" fmla="*/ 2952750 h 3753564"/>
              <a:gd name="connsiteX105" fmla="*/ 1238598 w 2829459"/>
              <a:gd name="connsiteY105" fmla="*/ 3000375 h 3753564"/>
              <a:gd name="connsiteX106" fmla="*/ 1219548 w 2829459"/>
              <a:gd name="connsiteY106" fmla="*/ 3028950 h 3753564"/>
              <a:gd name="connsiteX107" fmla="*/ 1190973 w 2829459"/>
              <a:gd name="connsiteY107" fmla="*/ 3124200 h 3753564"/>
              <a:gd name="connsiteX108" fmla="*/ 1143348 w 2829459"/>
              <a:gd name="connsiteY108" fmla="*/ 3238500 h 3753564"/>
              <a:gd name="connsiteX109" fmla="*/ 1105248 w 2829459"/>
              <a:gd name="connsiteY109" fmla="*/ 3295650 h 3753564"/>
              <a:gd name="connsiteX110" fmla="*/ 1086198 w 2829459"/>
              <a:gd name="connsiteY110" fmla="*/ 3333750 h 3753564"/>
              <a:gd name="connsiteX111" fmla="*/ 1057623 w 2829459"/>
              <a:gd name="connsiteY111" fmla="*/ 3362325 h 3753564"/>
              <a:gd name="connsiteX112" fmla="*/ 1038573 w 2829459"/>
              <a:gd name="connsiteY112" fmla="*/ 3400425 h 3753564"/>
              <a:gd name="connsiteX113" fmla="*/ 1009998 w 2829459"/>
              <a:gd name="connsiteY113" fmla="*/ 3438525 h 3753564"/>
              <a:gd name="connsiteX114" fmla="*/ 971898 w 2829459"/>
              <a:gd name="connsiteY114" fmla="*/ 3495675 h 3753564"/>
              <a:gd name="connsiteX115" fmla="*/ 952848 w 2829459"/>
              <a:gd name="connsiteY115" fmla="*/ 3524250 h 3753564"/>
              <a:gd name="connsiteX116" fmla="*/ 933798 w 2829459"/>
              <a:gd name="connsiteY116" fmla="*/ 3552825 h 3753564"/>
              <a:gd name="connsiteX117" fmla="*/ 905223 w 2829459"/>
              <a:gd name="connsiteY117" fmla="*/ 3571875 h 3753564"/>
              <a:gd name="connsiteX118" fmla="*/ 848073 w 2829459"/>
              <a:gd name="connsiteY118" fmla="*/ 3629025 h 3753564"/>
              <a:gd name="connsiteX119" fmla="*/ 790923 w 2829459"/>
              <a:gd name="connsiteY119" fmla="*/ 3648075 h 3753564"/>
              <a:gd name="connsiteX120" fmla="*/ 762348 w 2829459"/>
              <a:gd name="connsiteY120" fmla="*/ 3667125 h 3753564"/>
              <a:gd name="connsiteX121" fmla="*/ 667098 w 2829459"/>
              <a:gd name="connsiteY121" fmla="*/ 3686175 h 3753564"/>
              <a:gd name="connsiteX122" fmla="*/ 638523 w 2829459"/>
              <a:gd name="connsiteY122" fmla="*/ 3695700 h 3753564"/>
              <a:gd name="connsiteX123" fmla="*/ 505173 w 2829459"/>
              <a:gd name="connsiteY123" fmla="*/ 3686175 h 3753564"/>
              <a:gd name="connsiteX124" fmla="*/ 448023 w 2829459"/>
              <a:gd name="connsiteY124" fmla="*/ 3667125 h 3753564"/>
              <a:gd name="connsiteX125" fmla="*/ 228948 w 2829459"/>
              <a:gd name="connsiteY125" fmla="*/ 3648075 h 3753564"/>
              <a:gd name="connsiteX126" fmla="*/ 190848 w 2829459"/>
              <a:gd name="connsiteY126" fmla="*/ 3638550 h 3753564"/>
              <a:gd name="connsiteX127" fmla="*/ 152748 w 2829459"/>
              <a:gd name="connsiteY127" fmla="*/ 3619500 h 3753564"/>
              <a:gd name="connsiteX128" fmla="*/ 124173 w 2829459"/>
              <a:gd name="connsiteY128" fmla="*/ 3609975 h 3753564"/>
              <a:gd name="connsiteX129" fmla="*/ 86073 w 2829459"/>
              <a:gd name="connsiteY129" fmla="*/ 3581400 h 3753564"/>
              <a:gd name="connsiteX130" fmla="*/ 57498 w 2829459"/>
              <a:gd name="connsiteY130" fmla="*/ 3562350 h 3753564"/>
              <a:gd name="connsiteX131" fmla="*/ 38448 w 2829459"/>
              <a:gd name="connsiteY131" fmla="*/ 3524250 h 3753564"/>
              <a:gd name="connsiteX132" fmla="*/ 19398 w 2829459"/>
              <a:gd name="connsiteY132" fmla="*/ 3495675 h 3753564"/>
              <a:gd name="connsiteX133" fmla="*/ 19398 w 2829459"/>
              <a:gd name="connsiteY133" fmla="*/ 3181350 h 3753564"/>
              <a:gd name="connsiteX134" fmla="*/ 38448 w 2829459"/>
              <a:gd name="connsiteY134" fmla="*/ 3124200 h 3753564"/>
              <a:gd name="connsiteX135" fmla="*/ 57498 w 2829459"/>
              <a:gd name="connsiteY135" fmla="*/ 3048000 h 3753564"/>
              <a:gd name="connsiteX136" fmla="*/ 67023 w 2829459"/>
              <a:gd name="connsiteY136" fmla="*/ 3009900 h 3753564"/>
              <a:gd name="connsiteX137" fmla="*/ 86073 w 2829459"/>
              <a:gd name="connsiteY137" fmla="*/ 2952750 h 3753564"/>
              <a:gd name="connsiteX138" fmla="*/ 143223 w 2829459"/>
              <a:gd name="connsiteY138" fmla="*/ 2895600 h 3753564"/>
              <a:gd name="connsiteX139" fmla="*/ 190848 w 2829459"/>
              <a:gd name="connsiteY139" fmla="*/ 2828925 h 3753564"/>
              <a:gd name="connsiteX140" fmla="*/ 219423 w 2829459"/>
              <a:gd name="connsiteY140" fmla="*/ 2790825 h 3753564"/>
              <a:gd name="connsiteX141" fmla="*/ 238473 w 2829459"/>
              <a:gd name="connsiteY141" fmla="*/ 2762250 h 3753564"/>
              <a:gd name="connsiteX142" fmla="*/ 267048 w 2829459"/>
              <a:gd name="connsiteY142" fmla="*/ 2733675 h 3753564"/>
              <a:gd name="connsiteX143" fmla="*/ 324198 w 2829459"/>
              <a:gd name="connsiteY143" fmla="*/ 2657475 h 3753564"/>
              <a:gd name="connsiteX144" fmla="*/ 343248 w 2829459"/>
              <a:gd name="connsiteY144" fmla="*/ 2619375 h 3753564"/>
              <a:gd name="connsiteX145" fmla="*/ 352773 w 2829459"/>
              <a:gd name="connsiteY145" fmla="*/ 2590800 h 3753564"/>
              <a:gd name="connsiteX146" fmla="*/ 381348 w 2829459"/>
              <a:gd name="connsiteY146" fmla="*/ 2562225 h 3753564"/>
              <a:gd name="connsiteX147" fmla="*/ 419448 w 2829459"/>
              <a:gd name="connsiteY147" fmla="*/ 2505075 h 3753564"/>
              <a:gd name="connsiteX148" fmla="*/ 438498 w 2829459"/>
              <a:gd name="connsiteY148" fmla="*/ 2476500 h 3753564"/>
              <a:gd name="connsiteX149" fmla="*/ 457548 w 2829459"/>
              <a:gd name="connsiteY149" fmla="*/ 2419350 h 3753564"/>
              <a:gd name="connsiteX150" fmla="*/ 467073 w 2829459"/>
              <a:gd name="connsiteY150" fmla="*/ 2390775 h 3753564"/>
              <a:gd name="connsiteX151" fmla="*/ 476598 w 2829459"/>
              <a:gd name="connsiteY151" fmla="*/ 2352675 h 3753564"/>
              <a:gd name="connsiteX152" fmla="*/ 495648 w 2829459"/>
              <a:gd name="connsiteY152" fmla="*/ 2266950 h 3753564"/>
              <a:gd name="connsiteX153" fmla="*/ 505173 w 2829459"/>
              <a:gd name="connsiteY153" fmla="*/ 2238375 h 3753564"/>
              <a:gd name="connsiteX154" fmla="*/ 514698 w 2829459"/>
              <a:gd name="connsiteY154" fmla="*/ 2162175 h 3753564"/>
              <a:gd name="connsiteX155" fmla="*/ 524223 w 2829459"/>
              <a:gd name="connsiteY155" fmla="*/ 2114550 h 3753564"/>
              <a:gd name="connsiteX156" fmla="*/ 533748 w 2829459"/>
              <a:gd name="connsiteY156" fmla="*/ 2038350 h 3753564"/>
              <a:gd name="connsiteX157" fmla="*/ 514698 w 2829459"/>
              <a:gd name="connsiteY157" fmla="*/ 1447800 h 3753564"/>
              <a:gd name="connsiteX158" fmla="*/ 495648 w 2829459"/>
              <a:gd name="connsiteY158" fmla="*/ 1323975 h 3753564"/>
              <a:gd name="connsiteX159" fmla="*/ 486123 w 2829459"/>
              <a:gd name="connsiteY159" fmla="*/ 1228725 h 3753564"/>
              <a:gd name="connsiteX160" fmla="*/ 495648 w 2829459"/>
              <a:gd name="connsiteY160" fmla="*/ 466725 h 3753564"/>
              <a:gd name="connsiteX161" fmla="*/ 514698 w 2829459"/>
              <a:gd name="connsiteY161" fmla="*/ 371475 h 3753564"/>
              <a:gd name="connsiteX162" fmla="*/ 543273 w 2829459"/>
              <a:gd name="connsiteY162" fmla="*/ 333375 h 3753564"/>
              <a:gd name="connsiteX163" fmla="*/ 581373 w 2829459"/>
              <a:gd name="connsiteY163" fmla="*/ 257175 h 3753564"/>
              <a:gd name="connsiteX164" fmla="*/ 600423 w 2829459"/>
              <a:gd name="connsiteY164" fmla="*/ 228600 h 3753564"/>
              <a:gd name="connsiteX165" fmla="*/ 609948 w 2829459"/>
              <a:gd name="connsiteY165" fmla="*/ 200025 h 3753564"/>
              <a:gd name="connsiteX166" fmla="*/ 648048 w 2829459"/>
              <a:gd name="connsiteY166" fmla="*/ 171450 h 3753564"/>
              <a:gd name="connsiteX167" fmla="*/ 686148 w 2829459"/>
              <a:gd name="connsiteY167" fmla="*/ 133350 h 3753564"/>
              <a:gd name="connsiteX168" fmla="*/ 743298 w 2829459"/>
              <a:gd name="connsiteY168" fmla="*/ 114300 h 3753564"/>
              <a:gd name="connsiteX169" fmla="*/ 771873 w 2829459"/>
              <a:gd name="connsiteY169" fmla="*/ 95250 h 3753564"/>
              <a:gd name="connsiteX170" fmla="*/ 867123 w 2829459"/>
              <a:gd name="connsiteY170" fmla="*/ 66675 h 3753564"/>
              <a:gd name="connsiteX171" fmla="*/ 1009998 w 2829459"/>
              <a:gd name="connsiteY171" fmla="*/ 57150 h 3753564"/>
              <a:gd name="connsiteX172" fmla="*/ 1229073 w 2829459"/>
              <a:gd name="connsiteY172" fmla="*/ 66675 h 3753564"/>
              <a:gd name="connsiteX173" fmla="*/ 1314798 w 2829459"/>
              <a:gd name="connsiteY173" fmla="*/ 114300 h 3753564"/>
              <a:gd name="connsiteX174" fmla="*/ 1381473 w 2829459"/>
              <a:gd name="connsiteY174" fmla="*/ 219075 h 3753564"/>
              <a:gd name="connsiteX175" fmla="*/ 1429098 w 2829459"/>
              <a:gd name="connsiteY175" fmla="*/ 285750 h 3753564"/>
              <a:gd name="connsiteX176" fmla="*/ 1476723 w 2829459"/>
              <a:gd name="connsiteY176" fmla="*/ 342900 h 3753564"/>
              <a:gd name="connsiteX177" fmla="*/ 1543398 w 2829459"/>
              <a:gd name="connsiteY177" fmla="*/ 361950 h 3753564"/>
              <a:gd name="connsiteX178" fmla="*/ 1648173 w 2829459"/>
              <a:gd name="connsiteY178" fmla="*/ 352425 h 3753564"/>
              <a:gd name="connsiteX179" fmla="*/ 1695798 w 2829459"/>
              <a:gd name="connsiteY179" fmla="*/ 323850 h 3753564"/>
              <a:gd name="connsiteX180" fmla="*/ 1733898 w 2829459"/>
              <a:gd name="connsiteY180" fmla="*/ 304800 h 3753564"/>
              <a:gd name="connsiteX181" fmla="*/ 1800573 w 2829459"/>
              <a:gd name="connsiteY181" fmla="*/ 266700 h 3753564"/>
              <a:gd name="connsiteX182" fmla="*/ 1819623 w 2829459"/>
              <a:gd name="connsiteY182" fmla="*/ 238125 h 3753564"/>
              <a:gd name="connsiteX183" fmla="*/ 1829148 w 2829459"/>
              <a:gd name="connsiteY183" fmla="*/ 209550 h 3753564"/>
              <a:gd name="connsiteX184" fmla="*/ 1886298 w 2829459"/>
              <a:gd name="connsiteY184" fmla="*/ 161925 h 3753564"/>
              <a:gd name="connsiteX185" fmla="*/ 1943448 w 2829459"/>
              <a:gd name="connsiteY185" fmla="*/ 123825 h 3753564"/>
              <a:gd name="connsiteX186" fmla="*/ 2019648 w 2829459"/>
              <a:gd name="connsiteY186" fmla="*/ 76200 h 3753564"/>
              <a:gd name="connsiteX187" fmla="*/ 2057748 w 2829459"/>
              <a:gd name="connsiteY187" fmla="*/ 47625 h 3753564"/>
              <a:gd name="connsiteX188" fmla="*/ 2114898 w 2829459"/>
              <a:gd name="connsiteY188" fmla="*/ 28575 h 3753564"/>
              <a:gd name="connsiteX189" fmla="*/ 2200623 w 2829459"/>
              <a:gd name="connsiteY189" fmla="*/ 9525 h 3753564"/>
              <a:gd name="connsiteX190" fmla="*/ 2333973 w 2829459"/>
              <a:gd name="connsiteY190" fmla="*/ 19050 h 3753564"/>
              <a:gd name="connsiteX191" fmla="*/ 2391123 w 2829459"/>
              <a:gd name="connsiteY191" fmla="*/ 38100 h 3753564"/>
              <a:gd name="connsiteX192" fmla="*/ 2419698 w 2829459"/>
              <a:gd name="connsiteY192" fmla="*/ 47625 h 3753564"/>
              <a:gd name="connsiteX193" fmla="*/ 2543523 w 2829459"/>
              <a:gd name="connsiteY193" fmla="*/ 47625 h 375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2829459" h="3753564">
                <a:moveTo>
                  <a:pt x="2562573" y="0"/>
                </a:moveTo>
                <a:cubicBezTo>
                  <a:pt x="2529858" y="98144"/>
                  <a:pt x="2541303" y="56504"/>
                  <a:pt x="2524473" y="123825"/>
                </a:cubicBezTo>
                <a:cubicBezTo>
                  <a:pt x="2527648" y="152400"/>
                  <a:pt x="2518562" y="185294"/>
                  <a:pt x="2533998" y="209550"/>
                </a:cubicBezTo>
                <a:cubicBezTo>
                  <a:pt x="2544779" y="226491"/>
                  <a:pt x="2572098" y="222250"/>
                  <a:pt x="2591148" y="228600"/>
                </a:cubicBezTo>
                <a:lnTo>
                  <a:pt x="2619723" y="238125"/>
                </a:lnTo>
                <a:cubicBezTo>
                  <a:pt x="2629248" y="241300"/>
                  <a:pt x="2639944" y="242081"/>
                  <a:pt x="2648298" y="247650"/>
                </a:cubicBezTo>
                <a:cubicBezTo>
                  <a:pt x="2657823" y="254000"/>
                  <a:pt x="2666634" y="261580"/>
                  <a:pt x="2676873" y="266700"/>
                </a:cubicBezTo>
                <a:cubicBezTo>
                  <a:pt x="2755743" y="306135"/>
                  <a:pt x="2652131" y="240680"/>
                  <a:pt x="2734023" y="295275"/>
                </a:cubicBezTo>
                <a:cubicBezTo>
                  <a:pt x="2746723" y="314325"/>
                  <a:pt x="2766570" y="330213"/>
                  <a:pt x="2772123" y="352425"/>
                </a:cubicBezTo>
                <a:cubicBezTo>
                  <a:pt x="2772745" y="354914"/>
                  <a:pt x="2786204" y="412889"/>
                  <a:pt x="2791173" y="419100"/>
                </a:cubicBezTo>
                <a:cubicBezTo>
                  <a:pt x="2798324" y="428039"/>
                  <a:pt x="2810223" y="431800"/>
                  <a:pt x="2819748" y="438150"/>
                </a:cubicBezTo>
                <a:cubicBezTo>
                  <a:pt x="2822923" y="454025"/>
                  <a:pt x="2829273" y="469586"/>
                  <a:pt x="2829273" y="485775"/>
                </a:cubicBezTo>
                <a:cubicBezTo>
                  <a:pt x="2829273" y="501246"/>
                  <a:pt x="2832698" y="612276"/>
                  <a:pt x="2810223" y="657225"/>
                </a:cubicBezTo>
                <a:cubicBezTo>
                  <a:pt x="2805103" y="667464"/>
                  <a:pt x="2796293" y="675561"/>
                  <a:pt x="2791173" y="685800"/>
                </a:cubicBezTo>
                <a:cubicBezTo>
                  <a:pt x="2786683" y="694780"/>
                  <a:pt x="2788748" y="707275"/>
                  <a:pt x="2781648" y="714375"/>
                </a:cubicBezTo>
                <a:cubicBezTo>
                  <a:pt x="2774548" y="721475"/>
                  <a:pt x="2762598" y="720725"/>
                  <a:pt x="2753073" y="723900"/>
                </a:cubicBezTo>
                <a:cubicBezTo>
                  <a:pt x="2702273" y="800100"/>
                  <a:pt x="2768948" y="708025"/>
                  <a:pt x="2705448" y="771525"/>
                </a:cubicBezTo>
                <a:cubicBezTo>
                  <a:pt x="2689977" y="786996"/>
                  <a:pt x="2677309" y="820769"/>
                  <a:pt x="2667348" y="838200"/>
                </a:cubicBezTo>
                <a:cubicBezTo>
                  <a:pt x="2661668" y="848139"/>
                  <a:pt x="2654365" y="857067"/>
                  <a:pt x="2648298" y="866775"/>
                </a:cubicBezTo>
                <a:cubicBezTo>
                  <a:pt x="2602370" y="940260"/>
                  <a:pt x="2638708" y="889087"/>
                  <a:pt x="2591148" y="952500"/>
                </a:cubicBezTo>
                <a:lnTo>
                  <a:pt x="2572098" y="1009650"/>
                </a:lnTo>
                <a:cubicBezTo>
                  <a:pt x="2568923" y="1019175"/>
                  <a:pt x="2565008" y="1028485"/>
                  <a:pt x="2562573" y="1038225"/>
                </a:cubicBezTo>
                <a:cubicBezTo>
                  <a:pt x="2559398" y="1050925"/>
                  <a:pt x="2555888" y="1063546"/>
                  <a:pt x="2553048" y="1076325"/>
                </a:cubicBezTo>
                <a:cubicBezTo>
                  <a:pt x="2549536" y="1092129"/>
                  <a:pt x="2547450" y="1108244"/>
                  <a:pt x="2543523" y="1123950"/>
                </a:cubicBezTo>
                <a:cubicBezTo>
                  <a:pt x="2541088" y="1133690"/>
                  <a:pt x="2537173" y="1143000"/>
                  <a:pt x="2533998" y="1152525"/>
                </a:cubicBezTo>
                <a:cubicBezTo>
                  <a:pt x="2530823" y="1177925"/>
                  <a:pt x="2533221" y="1204668"/>
                  <a:pt x="2524473" y="1228725"/>
                </a:cubicBezTo>
                <a:cubicBezTo>
                  <a:pt x="2519870" y="1241384"/>
                  <a:pt x="2504522" y="1246952"/>
                  <a:pt x="2495898" y="1257300"/>
                </a:cubicBezTo>
                <a:cubicBezTo>
                  <a:pt x="2456211" y="1304925"/>
                  <a:pt x="2500660" y="1270000"/>
                  <a:pt x="2448273" y="1304925"/>
                </a:cubicBezTo>
                <a:cubicBezTo>
                  <a:pt x="2438727" y="1333564"/>
                  <a:pt x="2440214" y="1337456"/>
                  <a:pt x="2419698" y="1362075"/>
                </a:cubicBezTo>
                <a:cubicBezTo>
                  <a:pt x="2411074" y="1372423"/>
                  <a:pt x="2399747" y="1380302"/>
                  <a:pt x="2391123" y="1390650"/>
                </a:cubicBezTo>
                <a:cubicBezTo>
                  <a:pt x="2383794" y="1399444"/>
                  <a:pt x="2379678" y="1410669"/>
                  <a:pt x="2372073" y="1419225"/>
                </a:cubicBezTo>
                <a:cubicBezTo>
                  <a:pt x="2354175" y="1439361"/>
                  <a:pt x="2341795" y="1474456"/>
                  <a:pt x="2314923" y="1476375"/>
                </a:cubicBezTo>
                <a:lnTo>
                  <a:pt x="2181573" y="1485900"/>
                </a:lnTo>
                <a:cubicBezTo>
                  <a:pt x="2172048" y="1489075"/>
                  <a:pt x="2161775" y="1490549"/>
                  <a:pt x="2152998" y="1495425"/>
                </a:cubicBezTo>
                <a:cubicBezTo>
                  <a:pt x="2132984" y="1506544"/>
                  <a:pt x="2095848" y="1533525"/>
                  <a:pt x="2095848" y="1533525"/>
                </a:cubicBezTo>
                <a:cubicBezTo>
                  <a:pt x="2070448" y="1609725"/>
                  <a:pt x="2108548" y="1520825"/>
                  <a:pt x="2057748" y="1571625"/>
                </a:cubicBezTo>
                <a:cubicBezTo>
                  <a:pt x="2050648" y="1578725"/>
                  <a:pt x="2054495" y="1592360"/>
                  <a:pt x="2048223" y="1600200"/>
                </a:cubicBezTo>
                <a:cubicBezTo>
                  <a:pt x="2041072" y="1609139"/>
                  <a:pt x="2029173" y="1612900"/>
                  <a:pt x="2019648" y="1619250"/>
                </a:cubicBezTo>
                <a:cubicBezTo>
                  <a:pt x="1968848" y="1695450"/>
                  <a:pt x="2035523" y="1603375"/>
                  <a:pt x="1972023" y="1666875"/>
                </a:cubicBezTo>
                <a:cubicBezTo>
                  <a:pt x="1960798" y="1678100"/>
                  <a:pt x="1953779" y="1692922"/>
                  <a:pt x="1943448" y="1704975"/>
                </a:cubicBezTo>
                <a:cubicBezTo>
                  <a:pt x="1934682" y="1715202"/>
                  <a:pt x="1922105" y="1722186"/>
                  <a:pt x="1914873" y="1733550"/>
                </a:cubicBezTo>
                <a:cubicBezTo>
                  <a:pt x="1899627" y="1757508"/>
                  <a:pt x="1892525" y="1786121"/>
                  <a:pt x="1876773" y="1809750"/>
                </a:cubicBezTo>
                <a:cubicBezTo>
                  <a:pt x="1870423" y="1819275"/>
                  <a:pt x="1863205" y="1828275"/>
                  <a:pt x="1857723" y="1838325"/>
                </a:cubicBezTo>
                <a:cubicBezTo>
                  <a:pt x="1844125" y="1863256"/>
                  <a:pt x="1819623" y="1914525"/>
                  <a:pt x="1819623" y="1914525"/>
                </a:cubicBezTo>
                <a:cubicBezTo>
                  <a:pt x="1816448" y="1930400"/>
                  <a:pt x="1813738" y="1946375"/>
                  <a:pt x="1810098" y="1962150"/>
                </a:cubicBezTo>
                <a:cubicBezTo>
                  <a:pt x="1804211" y="1987661"/>
                  <a:pt x="1791048" y="2038350"/>
                  <a:pt x="1791048" y="2038350"/>
                </a:cubicBezTo>
                <a:cubicBezTo>
                  <a:pt x="1797398" y="2108200"/>
                  <a:pt x="1796343" y="2179124"/>
                  <a:pt x="1810098" y="2247900"/>
                </a:cubicBezTo>
                <a:cubicBezTo>
                  <a:pt x="1812740" y="2261109"/>
                  <a:pt x="1830403" y="2265842"/>
                  <a:pt x="1838673" y="2276475"/>
                </a:cubicBezTo>
                <a:cubicBezTo>
                  <a:pt x="1852729" y="2294547"/>
                  <a:pt x="1857723" y="2320925"/>
                  <a:pt x="1876773" y="2333625"/>
                </a:cubicBezTo>
                <a:cubicBezTo>
                  <a:pt x="1886298" y="2339975"/>
                  <a:pt x="1896554" y="2345346"/>
                  <a:pt x="1905348" y="2352675"/>
                </a:cubicBezTo>
                <a:cubicBezTo>
                  <a:pt x="1978687" y="2413791"/>
                  <a:pt x="1891552" y="2353002"/>
                  <a:pt x="1962498" y="2400300"/>
                </a:cubicBezTo>
                <a:cubicBezTo>
                  <a:pt x="2013298" y="2476500"/>
                  <a:pt x="1946623" y="2384425"/>
                  <a:pt x="2010123" y="2447925"/>
                </a:cubicBezTo>
                <a:cubicBezTo>
                  <a:pt x="2053207" y="2491009"/>
                  <a:pt x="2002118" y="2467482"/>
                  <a:pt x="2057748" y="2486025"/>
                </a:cubicBezTo>
                <a:cubicBezTo>
                  <a:pt x="2060923" y="2505075"/>
                  <a:pt x="2061724" y="2524677"/>
                  <a:pt x="2067273" y="2543175"/>
                </a:cubicBezTo>
                <a:cubicBezTo>
                  <a:pt x="2071353" y="2556775"/>
                  <a:pt x="2082243" y="2567675"/>
                  <a:pt x="2086323" y="2581275"/>
                </a:cubicBezTo>
                <a:cubicBezTo>
                  <a:pt x="2091872" y="2599773"/>
                  <a:pt x="2092060" y="2619487"/>
                  <a:pt x="2095848" y="2638425"/>
                </a:cubicBezTo>
                <a:cubicBezTo>
                  <a:pt x="2098415" y="2651262"/>
                  <a:pt x="2102806" y="2663688"/>
                  <a:pt x="2105373" y="2676525"/>
                </a:cubicBezTo>
                <a:cubicBezTo>
                  <a:pt x="2109161" y="2695463"/>
                  <a:pt x="2110708" y="2714822"/>
                  <a:pt x="2114898" y="2733675"/>
                </a:cubicBezTo>
                <a:cubicBezTo>
                  <a:pt x="2133498" y="2817375"/>
                  <a:pt x="2119913" y="2673531"/>
                  <a:pt x="2143473" y="2838450"/>
                </a:cubicBezTo>
                <a:cubicBezTo>
                  <a:pt x="2146648" y="2860675"/>
                  <a:pt x="2148595" y="2883110"/>
                  <a:pt x="2152998" y="2905125"/>
                </a:cubicBezTo>
                <a:cubicBezTo>
                  <a:pt x="2154967" y="2914970"/>
                  <a:pt x="2160088" y="2923960"/>
                  <a:pt x="2162523" y="2933700"/>
                </a:cubicBezTo>
                <a:cubicBezTo>
                  <a:pt x="2166450" y="2949406"/>
                  <a:pt x="2169386" y="2965356"/>
                  <a:pt x="2172048" y="2981325"/>
                </a:cubicBezTo>
                <a:cubicBezTo>
                  <a:pt x="2199566" y="3146435"/>
                  <a:pt x="2166716" y="2976379"/>
                  <a:pt x="2191098" y="3086100"/>
                </a:cubicBezTo>
                <a:cubicBezTo>
                  <a:pt x="2194610" y="3101904"/>
                  <a:pt x="2195503" y="3118366"/>
                  <a:pt x="2200623" y="3133725"/>
                </a:cubicBezTo>
                <a:cubicBezTo>
                  <a:pt x="2205113" y="3147195"/>
                  <a:pt x="2214687" y="3158530"/>
                  <a:pt x="2219673" y="3171825"/>
                </a:cubicBezTo>
                <a:cubicBezTo>
                  <a:pt x="2224270" y="3184082"/>
                  <a:pt x="2224041" y="3197893"/>
                  <a:pt x="2229198" y="3209925"/>
                </a:cubicBezTo>
                <a:cubicBezTo>
                  <a:pt x="2259128" y="3279761"/>
                  <a:pt x="2245082" y="3184571"/>
                  <a:pt x="2267298" y="3295650"/>
                </a:cubicBezTo>
                <a:cubicBezTo>
                  <a:pt x="2273845" y="3328386"/>
                  <a:pt x="2277380" y="3349988"/>
                  <a:pt x="2286348" y="3381375"/>
                </a:cubicBezTo>
                <a:cubicBezTo>
                  <a:pt x="2289106" y="3391029"/>
                  <a:pt x="2292698" y="3400425"/>
                  <a:pt x="2295873" y="3409950"/>
                </a:cubicBezTo>
                <a:cubicBezTo>
                  <a:pt x="2292698" y="3444875"/>
                  <a:pt x="2296243" y="3481081"/>
                  <a:pt x="2286348" y="3514725"/>
                </a:cubicBezTo>
                <a:cubicBezTo>
                  <a:pt x="2279888" y="3536690"/>
                  <a:pt x="2264437" y="3555686"/>
                  <a:pt x="2248248" y="3571875"/>
                </a:cubicBezTo>
                <a:cubicBezTo>
                  <a:pt x="2183003" y="3637120"/>
                  <a:pt x="2213514" y="3614081"/>
                  <a:pt x="2162523" y="3648075"/>
                </a:cubicBezTo>
                <a:cubicBezTo>
                  <a:pt x="2156173" y="3657600"/>
                  <a:pt x="2152267" y="3669321"/>
                  <a:pt x="2143473" y="3676650"/>
                </a:cubicBezTo>
                <a:cubicBezTo>
                  <a:pt x="2132565" y="3685740"/>
                  <a:pt x="2118424" y="3690107"/>
                  <a:pt x="2105373" y="3695700"/>
                </a:cubicBezTo>
                <a:cubicBezTo>
                  <a:pt x="2086242" y="3703899"/>
                  <a:pt x="2058032" y="3709917"/>
                  <a:pt x="2038698" y="3714750"/>
                </a:cubicBezTo>
                <a:cubicBezTo>
                  <a:pt x="2029173" y="3721100"/>
                  <a:pt x="2020881" y="3729888"/>
                  <a:pt x="2010123" y="3733800"/>
                </a:cubicBezTo>
                <a:cubicBezTo>
                  <a:pt x="1985518" y="3742747"/>
                  <a:pt x="1933923" y="3752850"/>
                  <a:pt x="1933923" y="3752850"/>
                </a:cubicBezTo>
                <a:cubicBezTo>
                  <a:pt x="1891083" y="3750330"/>
                  <a:pt x="1785362" y="3765447"/>
                  <a:pt x="1733898" y="3724275"/>
                </a:cubicBezTo>
                <a:cubicBezTo>
                  <a:pt x="1712861" y="3707445"/>
                  <a:pt x="1695798" y="3686175"/>
                  <a:pt x="1676748" y="3667125"/>
                </a:cubicBezTo>
                <a:lnTo>
                  <a:pt x="1648173" y="3638550"/>
                </a:lnTo>
                <a:cubicBezTo>
                  <a:pt x="1644998" y="3629025"/>
                  <a:pt x="1643138" y="3618955"/>
                  <a:pt x="1638648" y="3609975"/>
                </a:cubicBezTo>
                <a:cubicBezTo>
                  <a:pt x="1633528" y="3599736"/>
                  <a:pt x="1624247" y="3591861"/>
                  <a:pt x="1619598" y="3581400"/>
                </a:cubicBezTo>
                <a:cubicBezTo>
                  <a:pt x="1611443" y="3563050"/>
                  <a:pt x="1606898" y="3543300"/>
                  <a:pt x="1600548" y="3524250"/>
                </a:cubicBezTo>
                <a:lnTo>
                  <a:pt x="1591023" y="3495675"/>
                </a:lnTo>
                <a:lnTo>
                  <a:pt x="1581498" y="3467100"/>
                </a:lnTo>
                <a:cubicBezTo>
                  <a:pt x="1573521" y="3411264"/>
                  <a:pt x="1571294" y="3379339"/>
                  <a:pt x="1552923" y="3324225"/>
                </a:cubicBezTo>
                <a:lnTo>
                  <a:pt x="1524348" y="3238500"/>
                </a:lnTo>
                <a:cubicBezTo>
                  <a:pt x="1521173" y="3228975"/>
                  <a:pt x="1517258" y="3219665"/>
                  <a:pt x="1514823" y="3209925"/>
                </a:cubicBezTo>
                <a:cubicBezTo>
                  <a:pt x="1511648" y="3197225"/>
                  <a:pt x="1508138" y="3184604"/>
                  <a:pt x="1505298" y="3171825"/>
                </a:cubicBezTo>
                <a:cubicBezTo>
                  <a:pt x="1496937" y="3134199"/>
                  <a:pt x="1494565" y="3102733"/>
                  <a:pt x="1476723" y="3067050"/>
                </a:cubicBezTo>
                <a:cubicBezTo>
                  <a:pt x="1470373" y="3054350"/>
                  <a:pt x="1462946" y="3042133"/>
                  <a:pt x="1457673" y="3028950"/>
                </a:cubicBezTo>
                <a:cubicBezTo>
                  <a:pt x="1450215" y="3010306"/>
                  <a:pt x="1444973" y="2990850"/>
                  <a:pt x="1438623" y="2971800"/>
                </a:cubicBezTo>
                <a:lnTo>
                  <a:pt x="1429098" y="2943225"/>
                </a:lnTo>
                <a:lnTo>
                  <a:pt x="1419573" y="2914650"/>
                </a:lnTo>
                <a:cubicBezTo>
                  <a:pt x="1416398" y="2905125"/>
                  <a:pt x="1415617" y="2894429"/>
                  <a:pt x="1410048" y="2886075"/>
                </a:cubicBezTo>
                <a:cubicBezTo>
                  <a:pt x="1403698" y="2876550"/>
                  <a:pt x="1396118" y="2867739"/>
                  <a:pt x="1390998" y="2857500"/>
                </a:cubicBezTo>
                <a:cubicBezTo>
                  <a:pt x="1386508" y="2848520"/>
                  <a:pt x="1385963" y="2837905"/>
                  <a:pt x="1381473" y="2828925"/>
                </a:cubicBezTo>
                <a:cubicBezTo>
                  <a:pt x="1376353" y="2818686"/>
                  <a:pt x="1367543" y="2810589"/>
                  <a:pt x="1362423" y="2800350"/>
                </a:cubicBezTo>
                <a:cubicBezTo>
                  <a:pt x="1357933" y="2791370"/>
                  <a:pt x="1357388" y="2780755"/>
                  <a:pt x="1352898" y="2771775"/>
                </a:cubicBezTo>
                <a:cubicBezTo>
                  <a:pt x="1347778" y="2761536"/>
                  <a:pt x="1338497" y="2753661"/>
                  <a:pt x="1333848" y="2743200"/>
                </a:cubicBezTo>
                <a:cubicBezTo>
                  <a:pt x="1325693" y="2724850"/>
                  <a:pt x="1314798" y="2686050"/>
                  <a:pt x="1314798" y="2686050"/>
                </a:cubicBezTo>
                <a:cubicBezTo>
                  <a:pt x="1311623" y="2695575"/>
                  <a:pt x="1307708" y="2704885"/>
                  <a:pt x="1305273" y="2714625"/>
                </a:cubicBezTo>
                <a:lnTo>
                  <a:pt x="1286223" y="2790825"/>
                </a:lnTo>
                <a:cubicBezTo>
                  <a:pt x="1264113" y="2945596"/>
                  <a:pt x="1292514" y="2775186"/>
                  <a:pt x="1257648" y="2914650"/>
                </a:cubicBezTo>
                <a:cubicBezTo>
                  <a:pt x="1254473" y="2927350"/>
                  <a:pt x="1250963" y="2939971"/>
                  <a:pt x="1248123" y="2952750"/>
                </a:cubicBezTo>
                <a:cubicBezTo>
                  <a:pt x="1244611" y="2968554"/>
                  <a:pt x="1244282" y="2985216"/>
                  <a:pt x="1238598" y="3000375"/>
                </a:cubicBezTo>
                <a:cubicBezTo>
                  <a:pt x="1234578" y="3011094"/>
                  <a:pt x="1225898" y="3019425"/>
                  <a:pt x="1219548" y="3028950"/>
                </a:cubicBezTo>
                <a:cubicBezTo>
                  <a:pt x="1197371" y="3184187"/>
                  <a:pt x="1228102" y="3037566"/>
                  <a:pt x="1190973" y="3124200"/>
                </a:cubicBezTo>
                <a:cubicBezTo>
                  <a:pt x="1153893" y="3210721"/>
                  <a:pt x="1232137" y="3105316"/>
                  <a:pt x="1143348" y="3238500"/>
                </a:cubicBezTo>
                <a:cubicBezTo>
                  <a:pt x="1130648" y="3257550"/>
                  <a:pt x="1115487" y="3275172"/>
                  <a:pt x="1105248" y="3295650"/>
                </a:cubicBezTo>
                <a:cubicBezTo>
                  <a:pt x="1098898" y="3308350"/>
                  <a:pt x="1094451" y="3322196"/>
                  <a:pt x="1086198" y="3333750"/>
                </a:cubicBezTo>
                <a:cubicBezTo>
                  <a:pt x="1078368" y="3344711"/>
                  <a:pt x="1065453" y="3351364"/>
                  <a:pt x="1057623" y="3362325"/>
                </a:cubicBezTo>
                <a:cubicBezTo>
                  <a:pt x="1049370" y="3373879"/>
                  <a:pt x="1046098" y="3388384"/>
                  <a:pt x="1038573" y="3400425"/>
                </a:cubicBezTo>
                <a:cubicBezTo>
                  <a:pt x="1030159" y="3413887"/>
                  <a:pt x="1019102" y="3425520"/>
                  <a:pt x="1009998" y="3438525"/>
                </a:cubicBezTo>
                <a:cubicBezTo>
                  <a:pt x="996868" y="3457282"/>
                  <a:pt x="984598" y="3476625"/>
                  <a:pt x="971898" y="3495675"/>
                </a:cubicBezTo>
                <a:lnTo>
                  <a:pt x="952848" y="3524250"/>
                </a:lnTo>
                <a:cubicBezTo>
                  <a:pt x="946498" y="3533775"/>
                  <a:pt x="943323" y="3546475"/>
                  <a:pt x="933798" y="3552825"/>
                </a:cubicBezTo>
                <a:cubicBezTo>
                  <a:pt x="924273" y="3559175"/>
                  <a:pt x="913779" y="3564270"/>
                  <a:pt x="905223" y="3571875"/>
                </a:cubicBezTo>
                <a:cubicBezTo>
                  <a:pt x="885087" y="3589773"/>
                  <a:pt x="873631" y="3620506"/>
                  <a:pt x="848073" y="3629025"/>
                </a:cubicBezTo>
                <a:cubicBezTo>
                  <a:pt x="829023" y="3635375"/>
                  <a:pt x="807631" y="3636936"/>
                  <a:pt x="790923" y="3648075"/>
                </a:cubicBezTo>
                <a:cubicBezTo>
                  <a:pt x="781398" y="3654425"/>
                  <a:pt x="773289" y="3663758"/>
                  <a:pt x="762348" y="3667125"/>
                </a:cubicBezTo>
                <a:cubicBezTo>
                  <a:pt x="731401" y="3676647"/>
                  <a:pt x="697815" y="3675936"/>
                  <a:pt x="667098" y="3686175"/>
                </a:cubicBezTo>
                <a:lnTo>
                  <a:pt x="638523" y="3695700"/>
                </a:lnTo>
                <a:cubicBezTo>
                  <a:pt x="594073" y="3692525"/>
                  <a:pt x="549243" y="3692786"/>
                  <a:pt x="505173" y="3686175"/>
                </a:cubicBezTo>
                <a:cubicBezTo>
                  <a:pt x="485315" y="3683196"/>
                  <a:pt x="467948" y="3669616"/>
                  <a:pt x="448023" y="3667125"/>
                </a:cubicBezTo>
                <a:cubicBezTo>
                  <a:pt x="324461" y="3651680"/>
                  <a:pt x="397364" y="3659303"/>
                  <a:pt x="228948" y="3648075"/>
                </a:cubicBezTo>
                <a:cubicBezTo>
                  <a:pt x="216248" y="3644900"/>
                  <a:pt x="203105" y="3643147"/>
                  <a:pt x="190848" y="3638550"/>
                </a:cubicBezTo>
                <a:cubicBezTo>
                  <a:pt x="177553" y="3633564"/>
                  <a:pt x="165799" y="3625093"/>
                  <a:pt x="152748" y="3619500"/>
                </a:cubicBezTo>
                <a:cubicBezTo>
                  <a:pt x="143520" y="3615545"/>
                  <a:pt x="133698" y="3613150"/>
                  <a:pt x="124173" y="3609975"/>
                </a:cubicBezTo>
                <a:cubicBezTo>
                  <a:pt x="111473" y="3600450"/>
                  <a:pt x="98991" y="3590627"/>
                  <a:pt x="86073" y="3581400"/>
                </a:cubicBezTo>
                <a:cubicBezTo>
                  <a:pt x="76758" y="3574746"/>
                  <a:pt x="64827" y="3571144"/>
                  <a:pt x="57498" y="3562350"/>
                </a:cubicBezTo>
                <a:cubicBezTo>
                  <a:pt x="48408" y="3551442"/>
                  <a:pt x="45493" y="3536578"/>
                  <a:pt x="38448" y="3524250"/>
                </a:cubicBezTo>
                <a:cubicBezTo>
                  <a:pt x="32768" y="3514311"/>
                  <a:pt x="25748" y="3505200"/>
                  <a:pt x="19398" y="3495675"/>
                </a:cubicBezTo>
                <a:cubicBezTo>
                  <a:pt x="-10903" y="3374469"/>
                  <a:pt x="-1616" y="3426508"/>
                  <a:pt x="19398" y="3181350"/>
                </a:cubicBezTo>
                <a:cubicBezTo>
                  <a:pt x="21113" y="3161343"/>
                  <a:pt x="32931" y="3143508"/>
                  <a:pt x="38448" y="3124200"/>
                </a:cubicBezTo>
                <a:cubicBezTo>
                  <a:pt x="45641" y="3099026"/>
                  <a:pt x="51148" y="3073400"/>
                  <a:pt x="57498" y="3048000"/>
                </a:cubicBezTo>
                <a:cubicBezTo>
                  <a:pt x="60673" y="3035300"/>
                  <a:pt x="62883" y="3022319"/>
                  <a:pt x="67023" y="3009900"/>
                </a:cubicBezTo>
                <a:cubicBezTo>
                  <a:pt x="73373" y="2990850"/>
                  <a:pt x="74934" y="2969458"/>
                  <a:pt x="86073" y="2952750"/>
                </a:cubicBezTo>
                <a:cubicBezTo>
                  <a:pt x="130968" y="2885407"/>
                  <a:pt x="72336" y="2966487"/>
                  <a:pt x="143223" y="2895600"/>
                </a:cubicBezTo>
                <a:cubicBezTo>
                  <a:pt x="158788" y="2880035"/>
                  <a:pt x="177327" y="2847854"/>
                  <a:pt x="190848" y="2828925"/>
                </a:cubicBezTo>
                <a:cubicBezTo>
                  <a:pt x="200075" y="2816007"/>
                  <a:pt x="210196" y="2803743"/>
                  <a:pt x="219423" y="2790825"/>
                </a:cubicBezTo>
                <a:cubicBezTo>
                  <a:pt x="226077" y="2781510"/>
                  <a:pt x="231144" y="2771044"/>
                  <a:pt x="238473" y="2762250"/>
                </a:cubicBezTo>
                <a:cubicBezTo>
                  <a:pt x="247097" y="2751902"/>
                  <a:pt x="258518" y="2744101"/>
                  <a:pt x="267048" y="2733675"/>
                </a:cubicBezTo>
                <a:cubicBezTo>
                  <a:pt x="287153" y="2709102"/>
                  <a:pt x="309999" y="2685873"/>
                  <a:pt x="324198" y="2657475"/>
                </a:cubicBezTo>
                <a:cubicBezTo>
                  <a:pt x="330548" y="2644775"/>
                  <a:pt x="337655" y="2632426"/>
                  <a:pt x="343248" y="2619375"/>
                </a:cubicBezTo>
                <a:cubicBezTo>
                  <a:pt x="347203" y="2610147"/>
                  <a:pt x="347204" y="2599154"/>
                  <a:pt x="352773" y="2590800"/>
                </a:cubicBezTo>
                <a:cubicBezTo>
                  <a:pt x="360245" y="2579592"/>
                  <a:pt x="373078" y="2572858"/>
                  <a:pt x="381348" y="2562225"/>
                </a:cubicBezTo>
                <a:cubicBezTo>
                  <a:pt x="395404" y="2544153"/>
                  <a:pt x="406748" y="2524125"/>
                  <a:pt x="419448" y="2505075"/>
                </a:cubicBezTo>
                <a:cubicBezTo>
                  <a:pt x="425798" y="2495550"/>
                  <a:pt x="434878" y="2487360"/>
                  <a:pt x="438498" y="2476500"/>
                </a:cubicBezTo>
                <a:lnTo>
                  <a:pt x="457548" y="2419350"/>
                </a:lnTo>
                <a:cubicBezTo>
                  <a:pt x="460723" y="2409825"/>
                  <a:pt x="464638" y="2400515"/>
                  <a:pt x="467073" y="2390775"/>
                </a:cubicBezTo>
                <a:cubicBezTo>
                  <a:pt x="470248" y="2378075"/>
                  <a:pt x="473758" y="2365454"/>
                  <a:pt x="476598" y="2352675"/>
                </a:cubicBezTo>
                <a:cubicBezTo>
                  <a:pt x="486419" y="2308481"/>
                  <a:pt x="484033" y="2307602"/>
                  <a:pt x="495648" y="2266950"/>
                </a:cubicBezTo>
                <a:cubicBezTo>
                  <a:pt x="498406" y="2257296"/>
                  <a:pt x="501998" y="2247900"/>
                  <a:pt x="505173" y="2238375"/>
                </a:cubicBezTo>
                <a:cubicBezTo>
                  <a:pt x="508348" y="2212975"/>
                  <a:pt x="510806" y="2187475"/>
                  <a:pt x="514698" y="2162175"/>
                </a:cubicBezTo>
                <a:cubicBezTo>
                  <a:pt x="517160" y="2146174"/>
                  <a:pt x="521761" y="2130551"/>
                  <a:pt x="524223" y="2114550"/>
                </a:cubicBezTo>
                <a:cubicBezTo>
                  <a:pt x="528115" y="2089250"/>
                  <a:pt x="530573" y="2063750"/>
                  <a:pt x="533748" y="2038350"/>
                </a:cubicBezTo>
                <a:cubicBezTo>
                  <a:pt x="532550" y="1986840"/>
                  <a:pt x="527096" y="1580043"/>
                  <a:pt x="514698" y="1447800"/>
                </a:cubicBezTo>
                <a:cubicBezTo>
                  <a:pt x="510800" y="1406222"/>
                  <a:pt x="501049" y="1365385"/>
                  <a:pt x="495648" y="1323975"/>
                </a:cubicBezTo>
                <a:cubicBezTo>
                  <a:pt x="491521" y="1292335"/>
                  <a:pt x="489298" y="1260475"/>
                  <a:pt x="486123" y="1228725"/>
                </a:cubicBezTo>
                <a:cubicBezTo>
                  <a:pt x="489298" y="974725"/>
                  <a:pt x="489742" y="720676"/>
                  <a:pt x="495648" y="466725"/>
                </a:cubicBezTo>
                <a:cubicBezTo>
                  <a:pt x="495765" y="461708"/>
                  <a:pt x="508325" y="384221"/>
                  <a:pt x="514698" y="371475"/>
                </a:cubicBezTo>
                <a:cubicBezTo>
                  <a:pt x="521798" y="357276"/>
                  <a:pt x="535274" y="347087"/>
                  <a:pt x="543273" y="333375"/>
                </a:cubicBezTo>
                <a:cubicBezTo>
                  <a:pt x="557582" y="308845"/>
                  <a:pt x="565621" y="280804"/>
                  <a:pt x="581373" y="257175"/>
                </a:cubicBezTo>
                <a:cubicBezTo>
                  <a:pt x="587723" y="247650"/>
                  <a:pt x="595303" y="238839"/>
                  <a:pt x="600423" y="228600"/>
                </a:cubicBezTo>
                <a:cubicBezTo>
                  <a:pt x="604913" y="219620"/>
                  <a:pt x="603520" y="207738"/>
                  <a:pt x="609948" y="200025"/>
                </a:cubicBezTo>
                <a:cubicBezTo>
                  <a:pt x="620111" y="187829"/>
                  <a:pt x="636101" y="181904"/>
                  <a:pt x="648048" y="171450"/>
                </a:cubicBezTo>
                <a:cubicBezTo>
                  <a:pt x="661565" y="159623"/>
                  <a:pt x="670747" y="142591"/>
                  <a:pt x="686148" y="133350"/>
                </a:cubicBezTo>
                <a:cubicBezTo>
                  <a:pt x="703367" y="123019"/>
                  <a:pt x="726590" y="125439"/>
                  <a:pt x="743298" y="114300"/>
                </a:cubicBezTo>
                <a:cubicBezTo>
                  <a:pt x="752823" y="107950"/>
                  <a:pt x="761412" y="99899"/>
                  <a:pt x="771873" y="95250"/>
                </a:cubicBezTo>
                <a:cubicBezTo>
                  <a:pt x="780962" y="91211"/>
                  <a:pt x="848970" y="68586"/>
                  <a:pt x="867123" y="66675"/>
                </a:cubicBezTo>
                <a:cubicBezTo>
                  <a:pt x="914591" y="61678"/>
                  <a:pt x="962373" y="60325"/>
                  <a:pt x="1009998" y="57150"/>
                </a:cubicBezTo>
                <a:cubicBezTo>
                  <a:pt x="1083023" y="60325"/>
                  <a:pt x="1156426" y="58603"/>
                  <a:pt x="1229073" y="66675"/>
                </a:cubicBezTo>
                <a:cubicBezTo>
                  <a:pt x="1239693" y="67855"/>
                  <a:pt x="1312417" y="112514"/>
                  <a:pt x="1314798" y="114300"/>
                </a:cubicBezTo>
                <a:cubicBezTo>
                  <a:pt x="1361188" y="149093"/>
                  <a:pt x="1342124" y="160052"/>
                  <a:pt x="1381473" y="219075"/>
                </a:cubicBezTo>
                <a:cubicBezTo>
                  <a:pt x="1426368" y="286418"/>
                  <a:pt x="1370025" y="203048"/>
                  <a:pt x="1429098" y="285750"/>
                </a:cubicBezTo>
                <a:cubicBezTo>
                  <a:pt x="1445072" y="308113"/>
                  <a:pt x="1452466" y="326728"/>
                  <a:pt x="1476723" y="342900"/>
                </a:cubicBezTo>
                <a:cubicBezTo>
                  <a:pt x="1484922" y="348366"/>
                  <a:pt x="1538317" y="360680"/>
                  <a:pt x="1543398" y="361950"/>
                </a:cubicBezTo>
                <a:cubicBezTo>
                  <a:pt x="1578323" y="358775"/>
                  <a:pt x="1614151" y="360930"/>
                  <a:pt x="1648173" y="352425"/>
                </a:cubicBezTo>
                <a:cubicBezTo>
                  <a:pt x="1666134" y="347935"/>
                  <a:pt x="1679614" y="332841"/>
                  <a:pt x="1695798" y="323850"/>
                </a:cubicBezTo>
                <a:cubicBezTo>
                  <a:pt x="1708210" y="316954"/>
                  <a:pt x="1721857" y="312325"/>
                  <a:pt x="1733898" y="304800"/>
                </a:cubicBezTo>
                <a:cubicBezTo>
                  <a:pt x="1799801" y="263611"/>
                  <a:pt x="1744433" y="285413"/>
                  <a:pt x="1800573" y="266700"/>
                </a:cubicBezTo>
                <a:cubicBezTo>
                  <a:pt x="1806923" y="257175"/>
                  <a:pt x="1814503" y="248364"/>
                  <a:pt x="1819623" y="238125"/>
                </a:cubicBezTo>
                <a:cubicBezTo>
                  <a:pt x="1824113" y="229145"/>
                  <a:pt x="1823579" y="217904"/>
                  <a:pt x="1829148" y="209550"/>
                </a:cubicBezTo>
                <a:cubicBezTo>
                  <a:pt x="1850019" y="178244"/>
                  <a:pt x="1859942" y="183889"/>
                  <a:pt x="1886298" y="161925"/>
                </a:cubicBezTo>
                <a:cubicBezTo>
                  <a:pt x="1933864" y="122287"/>
                  <a:pt x="1893230" y="140564"/>
                  <a:pt x="1943448" y="123825"/>
                </a:cubicBezTo>
                <a:cubicBezTo>
                  <a:pt x="2051379" y="42877"/>
                  <a:pt x="1915050" y="141574"/>
                  <a:pt x="2019648" y="76200"/>
                </a:cubicBezTo>
                <a:cubicBezTo>
                  <a:pt x="2033110" y="67786"/>
                  <a:pt x="2043549" y="54725"/>
                  <a:pt x="2057748" y="47625"/>
                </a:cubicBezTo>
                <a:cubicBezTo>
                  <a:pt x="2075709" y="38645"/>
                  <a:pt x="2095848" y="34925"/>
                  <a:pt x="2114898" y="28575"/>
                </a:cubicBezTo>
                <a:cubicBezTo>
                  <a:pt x="2161795" y="12943"/>
                  <a:pt x="2133569" y="20701"/>
                  <a:pt x="2200623" y="9525"/>
                </a:cubicBezTo>
                <a:cubicBezTo>
                  <a:pt x="2245073" y="12700"/>
                  <a:pt x="2289903" y="12439"/>
                  <a:pt x="2333973" y="19050"/>
                </a:cubicBezTo>
                <a:cubicBezTo>
                  <a:pt x="2353831" y="22029"/>
                  <a:pt x="2372073" y="31750"/>
                  <a:pt x="2391123" y="38100"/>
                </a:cubicBezTo>
                <a:cubicBezTo>
                  <a:pt x="2400648" y="41275"/>
                  <a:pt x="2409658" y="47625"/>
                  <a:pt x="2419698" y="47625"/>
                </a:cubicBezTo>
                <a:lnTo>
                  <a:pt x="2543523" y="4762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3B2A98-D602-4FFB-9773-089597391979}"/>
              </a:ext>
            </a:extLst>
          </p:cNvPr>
          <p:cNvSpPr/>
          <p:nvPr/>
        </p:nvSpPr>
        <p:spPr>
          <a:xfrm>
            <a:off x="165091" y="2809246"/>
            <a:ext cx="6022163" cy="26776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I</a:t>
            </a:r>
            <a:r>
              <a:rPr lang="en-US" sz="2800" b="1" dirty="0" smtClean="0"/>
              <a:t>s </a:t>
            </a:r>
            <a:r>
              <a:rPr lang="en-US" sz="2800" b="1" dirty="0"/>
              <a:t>to calculate the latent and recoverable oil reserves in “Jake oil field“  And that is  for its economic importance to the country.</a:t>
            </a:r>
          </a:p>
          <a:p>
            <a:pPr lvl="0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F67588E-287F-44FA-84C6-6AFAEE63563A}"/>
              </a:ext>
            </a:extLst>
          </p:cNvPr>
          <p:cNvSpPr/>
          <p:nvPr/>
        </p:nvSpPr>
        <p:spPr>
          <a:xfrm>
            <a:off x="9334894" y="2791410"/>
            <a:ext cx="1128152" cy="1005586"/>
          </a:xfrm>
          <a:custGeom>
            <a:avLst/>
            <a:gdLst>
              <a:gd name="connsiteX0" fmla="*/ 111257 w 1128152"/>
              <a:gd name="connsiteY0" fmla="*/ 976982 h 1005586"/>
              <a:gd name="connsiteX1" fmla="*/ 166886 w 1128152"/>
              <a:gd name="connsiteY1" fmla="*/ 973505 h 1005586"/>
              <a:gd name="connsiteX2" fmla="*/ 191224 w 1128152"/>
              <a:gd name="connsiteY2" fmla="*/ 966552 h 1005586"/>
              <a:gd name="connsiteX3" fmla="*/ 215562 w 1128152"/>
              <a:gd name="connsiteY3" fmla="*/ 963075 h 1005586"/>
              <a:gd name="connsiteX4" fmla="*/ 264237 w 1128152"/>
              <a:gd name="connsiteY4" fmla="*/ 966552 h 1005586"/>
              <a:gd name="connsiteX5" fmla="*/ 274667 w 1128152"/>
              <a:gd name="connsiteY5" fmla="*/ 973505 h 1005586"/>
              <a:gd name="connsiteX6" fmla="*/ 285098 w 1128152"/>
              <a:gd name="connsiteY6" fmla="*/ 976982 h 1005586"/>
              <a:gd name="connsiteX7" fmla="*/ 295528 w 1128152"/>
              <a:gd name="connsiteY7" fmla="*/ 983936 h 1005586"/>
              <a:gd name="connsiteX8" fmla="*/ 316389 w 1128152"/>
              <a:gd name="connsiteY8" fmla="*/ 990889 h 1005586"/>
              <a:gd name="connsiteX9" fmla="*/ 504137 w 1128152"/>
              <a:gd name="connsiteY9" fmla="*/ 987413 h 1005586"/>
              <a:gd name="connsiteX10" fmla="*/ 524997 w 1128152"/>
              <a:gd name="connsiteY10" fmla="*/ 980459 h 1005586"/>
              <a:gd name="connsiteX11" fmla="*/ 538905 w 1128152"/>
              <a:gd name="connsiteY11" fmla="*/ 976982 h 1005586"/>
              <a:gd name="connsiteX12" fmla="*/ 549335 w 1128152"/>
              <a:gd name="connsiteY12" fmla="*/ 973505 h 1005586"/>
              <a:gd name="connsiteX13" fmla="*/ 580626 w 1128152"/>
              <a:gd name="connsiteY13" fmla="*/ 970029 h 1005586"/>
              <a:gd name="connsiteX14" fmla="*/ 580626 w 1128152"/>
              <a:gd name="connsiteY14" fmla="*/ 931784 h 1005586"/>
              <a:gd name="connsiteX15" fmla="*/ 573673 w 1128152"/>
              <a:gd name="connsiteY15" fmla="*/ 921353 h 1005586"/>
              <a:gd name="connsiteX16" fmla="*/ 563242 w 1128152"/>
              <a:gd name="connsiteY16" fmla="*/ 917877 h 1005586"/>
              <a:gd name="connsiteX17" fmla="*/ 545858 w 1128152"/>
              <a:gd name="connsiteY17" fmla="*/ 879632 h 1005586"/>
              <a:gd name="connsiteX18" fmla="*/ 549335 w 1128152"/>
              <a:gd name="connsiteY18" fmla="*/ 723175 h 1005586"/>
              <a:gd name="connsiteX19" fmla="*/ 566719 w 1128152"/>
              <a:gd name="connsiteY19" fmla="*/ 709268 h 1005586"/>
              <a:gd name="connsiteX20" fmla="*/ 587580 w 1128152"/>
              <a:gd name="connsiteY20" fmla="*/ 695361 h 1005586"/>
              <a:gd name="connsiteX21" fmla="*/ 601487 w 1128152"/>
              <a:gd name="connsiteY21" fmla="*/ 674500 h 1005586"/>
              <a:gd name="connsiteX22" fmla="*/ 611918 w 1128152"/>
              <a:gd name="connsiteY22" fmla="*/ 667546 h 1005586"/>
              <a:gd name="connsiteX23" fmla="*/ 650162 w 1128152"/>
              <a:gd name="connsiteY23" fmla="*/ 657116 h 1005586"/>
              <a:gd name="connsiteX24" fmla="*/ 660593 w 1128152"/>
              <a:gd name="connsiteY24" fmla="*/ 653639 h 1005586"/>
              <a:gd name="connsiteX25" fmla="*/ 677977 w 1128152"/>
              <a:gd name="connsiteY25" fmla="*/ 650162 h 1005586"/>
              <a:gd name="connsiteX26" fmla="*/ 691884 w 1128152"/>
              <a:gd name="connsiteY26" fmla="*/ 646686 h 1005586"/>
              <a:gd name="connsiteX27" fmla="*/ 754467 w 1128152"/>
              <a:gd name="connsiteY27" fmla="*/ 650162 h 1005586"/>
              <a:gd name="connsiteX28" fmla="*/ 789235 w 1128152"/>
              <a:gd name="connsiteY28" fmla="*/ 653639 h 1005586"/>
              <a:gd name="connsiteX29" fmla="*/ 799665 w 1128152"/>
              <a:gd name="connsiteY29" fmla="*/ 660593 h 1005586"/>
              <a:gd name="connsiteX30" fmla="*/ 827479 w 1128152"/>
              <a:gd name="connsiteY30" fmla="*/ 677977 h 1005586"/>
              <a:gd name="connsiteX31" fmla="*/ 837910 w 1128152"/>
              <a:gd name="connsiteY31" fmla="*/ 681454 h 1005586"/>
              <a:gd name="connsiteX32" fmla="*/ 844864 w 1128152"/>
              <a:gd name="connsiteY32" fmla="*/ 691884 h 1005586"/>
              <a:gd name="connsiteX33" fmla="*/ 855294 w 1128152"/>
              <a:gd name="connsiteY33" fmla="*/ 695361 h 1005586"/>
              <a:gd name="connsiteX34" fmla="*/ 862248 w 1128152"/>
              <a:gd name="connsiteY34" fmla="*/ 716222 h 1005586"/>
              <a:gd name="connsiteX35" fmla="*/ 865724 w 1128152"/>
              <a:gd name="connsiteY35" fmla="*/ 775327 h 1005586"/>
              <a:gd name="connsiteX36" fmla="*/ 869201 w 1128152"/>
              <a:gd name="connsiteY36" fmla="*/ 785758 h 1005586"/>
              <a:gd name="connsiteX37" fmla="*/ 865724 w 1128152"/>
              <a:gd name="connsiteY37" fmla="*/ 858771 h 1005586"/>
              <a:gd name="connsiteX38" fmla="*/ 851817 w 1128152"/>
              <a:gd name="connsiteY38" fmla="*/ 890062 h 1005586"/>
              <a:gd name="connsiteX39" fmla="*/ 844864 w 1128152"/>
              <a:gd name="connsiteY39" fmla="*/ 910923 h 1005586"/>
              <a:gd name="connsiteX40" fmla="*/ 841387 w 1128152"/>
              <a:gd name="connsiteY40" fmla="*/ 921353 h 1005586"/>
              <a:gd name="connsiteX41" fmla="*/ 837910 w 1128152"/>
              <a:gd name="connsiteY41" fmla="*/ 945691 h 1005586"/>
              <a:gd name="connsiteX42" fmla="*/ 841387 w 1128152"/>
              <a:gd name="connsiteY42" fmla="*/ 976982 h 1005586"/>
              <a:gd name="connsiteX43" fmla="*/ 844864 w 1128152"/>
              <a:gd name="connsiteY43" fmla="*/ 987413 h 1005586"/>
              <a:gd name="connsiteX44" fmla="*/ 938737 w 1128152"/>
              <a:gd name="connsiteY44" fmla="*/ 1004797 h 1005586"/>
              <a:gd name="connsiteX45" fmla="*/ 1043041 w 1128152"/>
              <a:gd name="connsiteY45" fmla="*/ 1001320 h 1005586"/>
              <a:gd name="connsiteX46" fmla="*/ 1081286 w 1128152"/>
              <a:gd name="connsiteY46" fmla="*/ 990889 h 1005586"/>
              <a:gd name="connsiteX47" fmla="*/ 1102147 w 1128152"/>
              <a:gd name="connsiteY47" fmla="*/ 983936 h 1005586"/>
              <a:gd name="connsiteX48" fmla="*/ 1123008 w 1128152"/>
              <a:gd name="connsiteY48" fmla="*/ 973505 h 1005586"/>
              <a:gd name="connsiteX49" fmla="*/ 1126485 w 1128152"/>
              <a:gd name="connsiteY49" fmla="*/ 963075 h 1005586"/>
              <a:gd name="connsiteX50" fmla="*/ 1119531 w 1128152"/>
              <a:gd name="connsiteY50" fmla="*/ 851817 h 1005586"/>
              <a:gd name="connsiteX51" fmla="*/ 1112578 w 1128152"/>
              <a:gd name="connsiteY51" fmla="*/ 775327 h 1005586"/>
              <a:gd name="connsiteX52" fmla="*/ 1105624 w 1128152"/>
              <a:gd name="connsiteY52" fmla="*/ 761420 h 1005586"/>
              <a:gd name="connsiteX53" fmla="*/ 1102147 w 1128152"/>
              <a:gd name="connsiteY53" fmla="*/ 737083 h 1005586"/>
              <a:gd name="connsiteX54" fmla="*/ 1098670 w 1128152"/>
              <a:gd name="connsiteY54" fmla="*/ 723175 h 1005586"/>
              <a:gd name="connsiteX55" fmla="*/ 1095194 w 1128152"/>
              <a:gd name="connsiteY55" fmla="*/ 691884 h 1005586"/>
              <a:gd name="connsiteX56" fmla="*/ 1088240 w 1128152"/>
              <a:gd name="connsiteY56" fmla="*/ 677977 h 1005586"/>
              <a:gd name="connsiteX57" fmla="*/ 1081286 w 1128152"/>
              <a:gd name="connsiteY57" fmla="*/ 660593 h 1005586"/>
              <a:gd name="connsiteX58" fmla="*/ 1077810 w 1128152"/>
              <a:gd name="connsiteY58" fmla="*/ 650162 h 1005586"/>
              <a:gd name="connsiteX59" fmla="*/ 1060425 w 1128152"/>
              <a:gd name="connsiteY59" fmla="*/ 601487 h 1005586"/>
              <a:gd name="connsiteX60" fmla="*/ 1056949 w 1128152"/>
              <a:gd name="connsiteY60" fmla="*/ 587580 h 1005586"/>
              <a:gd name="connsiteX61" fmla="*/ 1049995 w 1128152"/>
              <a:gd name="connsiteY61" fmla="*/ 556289 h 1005586"/>
              <a:gd name="connsiteX62" fmla="*/ 1043041 w 1128152"/>
              <a:gd name="connsiteY62" fmla="*/ 535428 h 1005586"/>
              <a:gd name="connsiteX63" fmla="*/ 1039565 w 1128152"/>
              <a:gd name="connsiteY63" fmla="*/ 514567 h 1005586"/>
              <a:gd name="connsiteX64" fmla="*/ 1036088 w 1128152"/>
              <a:gd name="connsiteY64" fmla="*/ 490229 h 1005586"/>
              <a:gd name="connsiteX65" fmla="*/ 1029134 w 1128152"/>
              <a:gd name="connsiteY65" fmla="*/ 479799 h 1005586"/>
              <a:gd name="connsiteX66" fmla="*/ 1015227 w 1128152"/>
              <a:gd name="connsiteY66" fmla="*/ 451984 h 1005586"/>
              <a:gd name="connsiteX67" fmla="*/ 1008273 w 1128152"/>
              <a:gd name="connsiteY67" fmla="*/ 434600 h 1005586"/>
              <a:gd name="connsiteX68" fmla="*/ 973505 w 1128152"/>
              <a:gd name="connsiteY68" fmla="*/ 378972 h 1005586"/>
              <a:gd name="connsiteX69" fmla="*/ 959598 w 1128152"/>
              <a:gd name="connsiteY69" fmla="*/ 351157 h 1005586"/>
              <a:gd name="connsiteX70" fmla="*/ 935260 w 1128152"/>
              <a:gd name="connsiteY70" fmla="*/ 309435 h 1005586"/>
              <a:gd name="connsiteX71" fmla="*/ 924830 w 1128152"/>
              <a:gd name="connsiteY71" fmla="*/ 295528 h 1005586"/>
              <a:gd name="connsiteX72" fmla="*/ 903969 w 1128152"/>
              <a:gd name="connsiteY72" fmla="*/ 281621 h 1005586"/>
              <a:gd name="connsiteX73" fmla="*/ 893539 w 1128152"/>
              <a:gd name="connsiteY73" fmla="*/ 274667 h 1005586"/>
              <a:gd name="connsiteX74" fmla="*/ 883108 w 1128152"/>
              <a:gd name="connsiteY74" fmla="*/ 264237 h 1005586"/>
              <a:gd name="connsiteX75" fmla="*/ 858771 w 1128152"/>
              <a:gd name="connsiteY75" fmla="*/ 246853 h 1005586"/>
              <a:gd name="connsiteX76" fmla="*/ 837910 w 1128152"/>
              <a:gd name="connsiteY76" fmla="*/ 225992 h 1005586"/>
              <a:gd name="connsiteX77" fmla="*/ 796188 w 1128152"/>
              <a:gd name="connsiteY77" fmla="*/ 191224 h 1005586"/>
              <a:gd name="connsiteX78" fmla="*/ 775327 w 1128152"/>
              <a:gd name="connsiteY78" fmla="*/ 180794 h 1005586"/>
              <a:gd name="connsiteX79" fmla="*/ 747513 w 1128152"/>
              <a:gd name="connsiteY79" fmla="*/ 170363 h 1005586"/>
              <a:gd name="connsiteX80" fmla="*/ 733606 w 1128152"/>
              <a:gd name="connsiteY80" fmla="*/ 163410 h 1005586"/>
              <a:gd name="connsiteX81" fmla="*/ 723175 w 1128152"/>
              <a:gd name="connsiteY81" fmla="*/ 156456 h 1005586"/>
              <a:gd name="connsiteX82" fmla="*/ 709268 w 1128152"/>
              <a:gd name="connsiteY82" fmla="*/ 146026 h 1005586"/>
              <a:gd name="connsiteX83" fmla="*/ 677977 w 1128152"/>
              <a:gd name="connsiteY83" fmla="*/ 132118 h 1005586"/>
              <a:gd name="connsiteX84" fmla="*/ 657116 w 1128152"/>
              <a:gd name="connsiteY84" fmla="*/ 118211 h 1005586"/>
              <a:gd name="connsiteX85" fmla="*/ 636255 w 1128152"/>
              <a:gd name="connsiteY85" fmla="*/ 107781 h 1005586"/>
              <a:gd name="connsiteX86" fmla="*/ 625825 w 1128152"/>
              <a:gd name="connsiteY86" fmla="*/ 104304 h 1005586"/>
              <a:gd name="connsiteX87" fmla="*/ 615394 w 1128152"/>
              <a:gd name="connsiteY87" fmla="*/ 97350 h 1005586"/>
              <a:gd name="connsiteX88" fmla="*/ 604964 w 1128152"/>
              <a:gd name="connsiteY88" fmla="*/ 93873 h 1005586"/>
              <a:gd name="connsiteX89" fmla="*/ 591057 w 1128152"/>
              <a:gd name="connsiteY89" fmla="*/ 86920 h 1005586"/>
              <a:gd name="connsiteX90" fmla="*/ 570196 w 1128152"/>
              <a:gd name="connsiteY90" fmla="*/ 73013 h 1005586"/>
              <a:gd name="connsiteX91" fmla="*/ 549335 w 1128152"/>
              <a:gd name="connsiteY91" fmla="*/ 59105 h 1005586"/>
              <a:gd name="connsiteX92" fmla="*/ 538905 w 1128152"/>
              <a:gd name="connsiteY92" fmla="*/ 55629 h 1005586"/>
              <a:gd name="connsiteX93" fmla="*/ 524997 w 1128152"/>
              <a:gd name="connsiteY93" fmla="*/ 48675 h 1005586"/>
              <a:gd name="connsiteX94" fmla="*/ 514567 w 1128152"/>
              <a:gd name="connsiteY94" fmla="*/ 41721 h 1005586"/>
              <a:gd name="connsiteX95" fmla="*/ 493706 w 1128152"/>
              <a:gd name="connsiteY95" fmla="*/ 34768 h 1005586"/>
              <a:gd name="connsiteX96" fmla="*/ 483276 w 1128152"/>
              <a:gd name="connsiteY96" fmla="*/ 31291 h 1005586"/>
              <a:gd name="connsiteX97" fmla="*/ 448508 w 1128152"/>
              <a:gd name="connsiteY97" fmla="*/ 27814 h 1005586"/>
              <a:gd name="connsiteX98" fmla="*/ 385925 w 1128152"/>
              <a:gd name="connsiteY98" fmla="*/ 13907 h 1005586"/>
              <a:gd name="connsiteX99" fmla="*/ 368541 w 1128152"/>
              <a:gd name="connsiteY99" fmla="*/ 10430 h 1005586"/>
              <a:gd name="connsiteX100" fmla="*/ 347680 w 1128152"/>
              <a:gd name="connsiteY100" fmla="*/ 3477 h 1005586"/>
              <a:gd name="connsiteX101" fmla="*/ 337250 w 1128152"/>
              <a:gd name="connsiteY101" fmla="*/ 0 h 1005586"/>
              <a:gd name="connsiteX102" fmla="*/ 309435 w 1128152"/>
              <a:gd name="connsiteY102" fmla="*/ 3477 h 1005586"/>
              <a:gd name="connsiteX103" fmla="*/ 271191 w 1128152"/>
              <a:gd name="connsiteY103" fmla="*/ 10430 h 1005586"/>
              <a:gd name="connsiteX104" fmla="*/ 52152 w 1128152"/>
              <a:gd name="connsiteY104" fmla="*/ 13907 h 1005586"/>
              <a:gd name="connsiteX105" fmla="*/ 31291 w 1128152"/>
              <a:gd name="connsiteY105" fmla="*/ 24337 h 1005586"/>
              <a:gd name="connsiteX106" fmla="*/ 13907 w 1128152"/>
              <a:gd name="connsiteY106" fmla="*/ 48675 h 1005586"/>
              <a:gd name="connsiteX107" fmla="*/ 10430 w 1128152"/>
              <a:gd name="connsiteY107" fmla="*/ 59105 h 1005586"/>
              <a:gd name="connsiteX108" fmla="*/ 0 w 1128152"/>
              <a:gd name="connsiteY108" fmla="*/ 97350 h 1005586"/>
              <a:gd name="connsiteX109" fmla="*/ 3476 w 1128152"/>
              <a:gd name="connsiteY109" fmla="*/ 229469 h 1005586"/>
              <a:gd name="connsiteX110" fmla="*/ 6953 w 1128152"/>
              <a:gd name="connsiteY110" fmla="*/ 239899 h 1005586"/>
              <a:gd name="connsiteX111" fmla="*/ 20860 w 1128152"/>
              <a:gd name="connsiteY111" fmla="*/ 285098 h 1005586"/>
              <a:gd name="connsiteX112" fmla="*/ 27814 w 1128152"/>
              <a:gd name="connsiteY112" fmla="*/ 295528 h 1005586"/>
              <a:gd name="connsiteX113" fmla="*/ 31291 w 1128152"/>
              <a:gd name="connsiteY113" fmla="*/ 305959 h 1005586"/>
              <a:gd name="connsiteX114" fmla="*/ 41721 w 1128152"/>
              <a:gd name="connsiteY114" fmla="*/ 309435 h 1005586"/>
              <a:gd name="connsiteX115" fmla="*/ 62582 w 1128152"/>
              <a:gd name="connsiteY115" fmla="*/ 319866 h 1005586"/>
              <a:gd name="connsiteX116" fmla="*/ 90397 w 1128152"/>
              <a:gd name="connsiteY116" fmla="*/ 351157 h 1005586"/>
              <a:gd name="connsiteX117" fmla="*/ 104304 w 1128152"/>
              <a:gd name="connsiteY117" fmla="*/ 368541 h 1005586"/>
              <a:gd name="connsiteX118" fmla="*/ 125165 w 1128152"/>
              <a:gd name="connsiteY118" fmla="*/ 375495 h 1005586"/>
              <a:gd name="connsiteX119" fmla="*/ 229469 w 1128152"/>
              <a:gd name="connsiteY119" fmla="*/ 372018 h 1005586"/>
              <a:gd name="connsiteX120" fmla="*/ 243376 w 1128152"/>
              <a:gd name="connsiteY120" fmla="*/ 368541 h 1005586"/>
              <a:gd name="connsiteX121" fmla="*/ 299005 w 1128152"/>
              <a:gd name="connsiteY121" fmla="*/ 372018 h 1005586"/>
              <a:gd name="connsiteX122" fmla="*/ 309435 w 1128152"/>
              <a:gd name="connsiteY122" fmla="*/ 375495 h 1005586"/>
              <a:gd name="connsiteX123" fmla="*/ 330296 w 1128152"/>
              <a:gd name="connsiteY123" fmla="*/ 389402 h 1005586"/>
              <a:gd name="connsiteX124" fmla="*/ 351157 w 1128152"/>
              <a:gd name="connsiteY124" fmla="*/ 399832 h 1005586"/>
              <a:gd name="connsiteX125" fmla="*/ 375495 w 1128152"/>
              <a:gd name="connsiteY125" fmla="*/ 431124 h 1005586"/>
              <a:gd name="connsiteX126" fmla="*/ 392879 w 1128152"/>
              <a:gd name="connsiteY126" fmla="*/ 451984 h 1005586"/>
              <a:gd name="connsiteX127" fmla="*/ 396356 w 1128152"/>
              <a:gd name="connsiteY127" fmla="*/ 511090 h 1005586"/>
              <a:gd name="connsiteX128" fmla="*/ 354634 w 1128152"/>
              <a:gd name="connsiteY128" fmla="*/ 531951 h 1005586"/>
              <a:gd name="connsiteX129" fmla="*/ 344203 w 1128152"/>
              <a:gd name="connsiteY129" fmla="*/ 535428 h 1005586"/>
              <a:gd name="connsiteX130" fmla="*/ 333773 w 1128152"/>
              <a:gd name="connsiteY130" fmla="*/ 538905 h 1005586"/>
              <a:gd name="connsiteX131" fmla="*/ 292051 w 1128152"/>
              <a:gd name="connsiteY131" fmla="*/ 535428 h 1005586"/>
              <a:gd name="connsiteX132" fmla="*/ 191224 w 1128152"/>
              <a:gd name="connsiteY132" fmla="*/ 542381 h 1005586"/>
              <a:gd name="connsiteX133" fmla="*/ 104304 w 1128152"/>
              <a:gd name="connsiteY133" fmla="*/ 545858 h 1005586"/>
              <a:gd name="connsiteX134" fmla="*/ 83443 w 1128152"/>
              <a:gd name="connsiteY134" fmla="*/ 552812 h 1005586"/>
              <a:gd name="connsiteX135" fmla="*/ 45198 w 1128152"/>
              <a:gd name="connsiteY135" fmla="*/ 570196 h 1005586"/>
              <a:gd name="connsiteX136" fmla="*/ 34768 w 1128152"/>
              <a:gd name="connsiteY136" fmla="*/ 577150 h 1005586"/>
              <a:gd name="connsiteX137" fmla="*/ 17384 w 1128152"/>
              <a:gd name="connsiteY137" fmla="*/ 601487 h 1005586"/>
              <a:gd name="connsiteX138" fmla="*/ 13907 w 1128152"/>
              <a:gd name="connsiteY138" fmla="*/ 674500 h 1005586"/>
              <a:gd name="connsiteX139" fmla="*/ 24337 w 1128152"/>
              <a:gd name="connsiteY139" fmla="*/ 698838 h 1005586"/>
              <a:gd name="connsiteX140" fmla="*/ 27814 w 1128152"/>
              <a:gd name="connsiteY140" fmla="*/ 712745 h 1005586"/>
              <a:gd name="connsiteX141" fmla="*/ 31291 w 1128152"/>
              <a:gd name="connsiteY141" fmla="*/ 730129 h 1005586"/>
              <a:gd name="connsiteX142" fmla="*/ 34768 w 1128152"/>
              <a:gd name="connsiteY142" fmla="*/ 740559 h 1005586"/>
              <a:gd name="connsiteX143" fmla="*/ 38245 w 1128152"/>
              <a:gd name="connsiteY143" fmla="*/ 754467 h 1005586"/>
              <a:gd name="connsiteX144" fmla="*/ 41721 w 1128152"/>
              <a:gd name="connsiteY144" fmla="*/ 764897 h 1005586"/>
              <a:gd name="connsiteX145" fmla="*/ 48675 w 1128152"/>
              <a:gd name="connsiteY145" fmla="*/ 796188 h 1005586"/>
              <a:gd name="connsiteX146" fmla="*/ 52152 w 1128152"/>
              <a:gd name="connsiteY146" fmla="*/ 841387 h 1005586"/>
              <a:gd name="connsiteX147" fmla="*/ 55629 w 1128152"/>
              <a:gd name="connsiteY147" fmla="*/ 851817 h 1005586"/>
              <a:gd name="connsiteX148" fmla="*/ 66059 w 1128152"/>
              <a:gd name="connsiteY148" fmla="*/ 886585 h 1005586"/>
              <a:gd name="connsiteX149" fmla="*/ 69536 w 1128152"/>
              <a:gd name="connsiteY149" fmla="*/ 897016 h 1005586"/>
              <a:gd name="connsiteX150" fmla="*/ 73013 w 1128152"/>
              <a:gd name="connsiteY150" fmla="*/ 910923 h 1005586"/>
              <a:gd name="connsiteX151" fmla="*/ 86920 w 1128152"/>
              <a:gd name="connsiteY151" fmla="*/ 931784 h 1005586"/>
              <a:gd name="connsiteX152" fmla="*/ 111257 w 1128152"/>
              <a:gd name="connsiteY152" fmla="*/ 963075 h 1005586"/>
              <a:gd name="connsiteX153" fmla="*/ 111257 w 1128152"/>
              <a:gd name="connsiteY153" fmla="*/ 976982 h 100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128152" h="1005586">
                <a:moveTo>
                  <a:pt x="111257" y="976982"/>
                </a:moveTo>
                <a:cubicBezTo>
                  <a:pt x="120529" y="978720"/>
                  <a:pt x="148399" y="975354"/>
                  <a:pt x="166886" y="973505"/>
                </a:cubicBezTo>
                <a:cubicBezTo>
                  <a:pt x="184184" y="971775"/>
                  <a:pt x="176388" y="969519"/>
                  <a:pt x="191224" y="966552"/>
                </a:cubicBezTo>
                <a:cubicBezTo>
                  <a:pt x="199260" y="964945"/>
                  <a:pt x="207449" y="964234"/>
                  <a:pt x="215562" y="963075"/>
                </a:cubicBezTo>
                <a:cubicBezTo>
                  <a:pt x="231787" y="964234"/>
                  <a:pt x="248218" y="963725"/>
                  <a:pt x="264237" y="966552"/>
                </a:cubicBezTo>
                <a:cubicBezTo>
                  <a:pt x="268352" y="967278"/>
                  <a:pt x="270930" y="971636"/>
                  <a:pt x="274667" y="973505"/>
                </a:cubicBezTo>
                <a:cubicBezTo>
                  <a:pt x="277945" y="975144"/>
                  <a:pt x="281621" y="975823"/>
                  <a:pt x="285098" y="976982"/>
                </a:cubicBezTo>
                <a:cubicBezTo>
                  <a:pt x="288575" y="979300"/>
                  <a:pt x="291710" y="982239"/>
                  <a:pt x="295528" y="983936"/>
                </a:cubicBezTo>
                <a:cubicBezTo>
                  <a:pt x="302226" y="986913"/>
                  <a:pt x="316389" y="990889"/>
                  <a:pt x="316389" y="990889"/>
                </a:cubicBezTo>
                <a:cubicBezTo>
                  <a:pt x="378972" y="989730"/>
                  <a:pt x="441622" y="990539"/>
                  <a:pt x="504137" y="987413"/>
                </a:cubicBezTo>
                <a:cubicBezTo>
                  <a:pt x="511457" y="987047"/>
                  <a:pt x="517886" y="982237"/>
                  <a:pt x="524997" y="980459"/>
                </a:cubicBezTo>
                <a:cubicBezTo>
                  <a:pt x="529633" y="979300"/>
                  <a:pt x="534310" y="978295"/>
                  <a:pt x="538905" y="976982"/>
                </a:cubicBezTo>
                <a:cubicBezTo>
                  <a:pt x="542429" y="975975"/>
                  <a:pt x="545720" y="974107"/>
                  <a:pt x="549335" y="973505"/>
                </a:cubicBezTo>
                <a:cubicBezTo>
                  <a:pt x="559687" y="971780"/>
                  <a:pt x="570196" y="971188"/>
                  <a:pt x="580626" y="970029"/>
                </a:cubicBezTo>
                <a:cubicBezTo>
                  <a:pt x="586055" y="953741"/>
                  <a:pt x="587113" y="955570"/>
                  <a:pt x="580626" y="931784"/>
                </a:cubicBezTo>
                <a:cubicBezTo>
                  <a:pt x="579527" y="927753"/>
                  <a:pt x="576936" y="923963"/>
                  <a:pt x="573673" y="921353"/>
                </a:cubicBezTo>
                <a:cubicBezTo>
                  <a:pt x="570811" y="919064"/>
                  <a:pt x="566719" y="919036"/>
                  <a:pt x="563242" y="917877"/>
                </a:cubicBezTo>
                <a:cubicBezTo>
                  <a:pt x="546057" y="892099"/>
                  <a:pt x="550974" y="905211"/>
                  <a:pt x="545858" y="879632"/>
                </a:cubicBezTo>
                <a:cubicBezTo>
                  <a:pt x="541509" y="810052"/>
                  <a:pt x="538873" y="806866"/>
                  <a:pt x="549335" y="723175"/>
                </a:cubicBezTo>
                <a:cubicBezTo>
                  <a:pt x="550965" y="710136"/>
                  <a:pt x="558777" y="713680"/>
                  <a:pt x="566719" y="709268"/>
                </a:cubicBezTo>
                <a:cubicBezTo>
                  <a:pt x="574025" y="705209"/>
                  <a:pt x="587580" y="695361"/>
                  <a:pt x="587580" y="695361"/>
                </a:cubicBezTo>
                <a:cubicBezTo>
                  <a:pt x="592216" y="688407"/>
                  <a:pt x="594533" y="679136"/>
                  <a:pt x="601487" y="674500"/>
                </a:cubicBezTo>
                <a:cubicBezTo>
                  <a:pt x="604964" y="672182"/>
                  <a:pt x="608099" y="669243"/>
                  <a:pt x="611918" y="667546"/>
                </a:cubicBezTo>
                <a:cubicBezTo>
                  <a:pt x="631095" y="659023"/>
                  <a:pt x="631468" y="661790"/>
                  <a:pt x="650162" y="657116"/>
                </a:cubicBezTo>
                <a:cubicBezTo>
                  <a:pt x="653718" y="656227"/>
                  <a:pt x="657037" y="654528"/>
                  <a:pt x="660593" y="653639"/>
                </a:cubicBezTo>
                <a:cubicBezTo>
                  <a:pt x="666326" y="652206"/>
                  <a:pt x="672208" y="651444"/>
                  <a:pt x="677977" y="650162"/>
                </a:cubicBezTo>
                <a:cubicBezTo>
                  <a:pt x="682642" y="649126"/>
                  <a:pt x="687248" y="647845"/>
                  <a:pt x="691884" y="646686"/>
                </a:cubicBezTo>
                <a:lnTo>
                  <a:pt x="754467" y="650162"/>
                </a:lnTo>
                <a:cubicBezTo>
                  <a:pt x="766085" y="650992"/>
                  <a:pt x="777886" y="651020"/>
                  <a:pt x="789235" y="653639"/>
                </a:cubicBezTo>
                <a:cubicBezTo>
                  <a:pt x="793307" y="654579"/>
                  <a:pt x="796188" y="658275"/>
                  <a:pt x="799665" y="660593"/>
                </a:cubicBezTo>
                <a:cubicBezTo>
                  <a:pt x="810685" y="677121"/>
                  <a:pt x="802655" y="669702"/>
                  <a:pt x="827479" y="677977"/>
                </a:cubicBezTo>
                <a:lnTo>
                  <a:pt x="837910" y="681454"/>
                </a:lnTo>
                <a:cubicBezTo>
                  <a:pt x="840228" y="684931"/>
                  <a:pt x="841601" y="689274"/>
                  <a:pt x="844864" y="691884"/>
                </a:cubicBezTo>
                <a:cubicBezTo>
                  <a:pt x="847726" y="694173"/>
                  <a:pt x="853164" y="692379"/>
                  <a:pt x="855294" y="695361"/>
                </a:cubicBezTo>
                <a:cubicBezTo>
                  <a:pt x="859554" y="701326"/>
                  <a:pt x="862248" y="716222"/>
                  <a:pt x="862248" y="716222"/>
                </a:cubicBezTo>
                <a:cubicBezTo>
                  <a:pt x="863407" y="735924"/>
                  <a:pt x="863760" y="755689"/>
                  <a:pt x="865724" y="775327"/>
                </a:cubicBezTo>
                <a:cubicBezTo>
                  <a:pt x="866089" y="778974"/>
                  <a:pt x="869201" y="782093"/>
                  <a:pt x="869201" y="785758"/>
                </a:cubicBezTo>
                <a:cubicBezTo>
                  <a:pt x="869201" y="810123"/>
                  <a:pt x="868415" y="834555"/>
                  <a:pt x="865724" y="858771"/>
                </a:cubicBezTo>
                <a:cubicBezTo>
                  <a:pt x="862656" y="886383"/>
                  <a:pt x="859869" y="871945"/>
                  <a:pt x="851817" y="890062"/>
                </a:cubicBezTo>
                <a:cubicBezTo>
                  <a:pt x="848840" y="896760"/>
                  <a:pt x="847182" y="903969"/>
                  <a:pt x="844864" y="910923"/>
                </a:cubicBezTo>
                <a:lnTo>
                  <a:pt x="841387" y="921353"/>
                </a:lnTo>
                <a:cubicBezTo>
                  <a:pt x="840228" y="929466"/>
                  <a:pt x="837910" y="937496"/>
                  <a:pt x="837910" y="945691"/>
                </a:cubicBezTo>
                <a:cubicBezTo>
                  <a:pt x="837910" y="956186"/>
                  <a:pt x="839662" y="966630"/>
                  <a:pt x="841387" y="976982"/>
                </a:cubicBezTo>
                <a:cubicBezTo>
                  <a:pt x="841990" y="980597"/>
                  <a:pt x="842272" y="984821"/>
                  <a:pt x="844864" y="987413"/>
                </a:cubicBezTo>
                <a:cubicBezTo>
                  <a:pt x="871600" y="1014150"/>
                  <a:pt x="899352" y="1002921"/>
                  <a:pt x="938737" y="1004797"/>
                </a:cubicBezTo>
                <a:cubicBezTo>
                  <a:pt x="973505" y="1003638"/>
                  <a:pt x="1008310" y="1003305"/>
                  <a:pt x="1043041" y="1001320"/>
                </a:cubicBezTo>
                <a:cubicBezTo>
                  <a:pt x="1054904" y="1000642"/>
                  <a:pt x="1070582" y="994457"/>
                  <a:pt x="1081286" y="990889"/>
                </a:cubicBezTo>
                <a:cubicBezTo>
                  <a:pt x="1081291" y="990887"/>
                  <a:pt x="1102142" y="983940"/>
                  <a:pt x="1102147" y="983936"/>
                </a:cubicBezTo>
                <a:cubicBezTo>
                  <a:pt x="1115627" y="974949"/>
                  <a:pt x="1108614" y="978304"/>
                  <a:pt x="1123008" y="973505"/>
                </a:cubicBezTo>
                <a:cubicBezTo>
                  <a:pt x="1124167" y="970028"/>
                  <a:pt x="1126485" y="966740"/>
                  <a:pt x="1126485" y="963075"/>
                </a:cubicBezTo>
                <a:cubicBezTo>
                  <a:pt x="1126485" y="869395"/>
                  <a:pt x="1133250" y="892973"/>
                  <a:pt x="1119531" y="851817"/>
                </a:cubicBezTo>
                <a:cubicBezTo>
                  <a:pt x="1119328" y="849378"/>
                  <a:pt x="1113903" y="781508"/>
                  <a:pt x="1112578" y="775327"/>
                </a:cubicBezTo>
                <a:cubicBezTo>
                  <a:pt x="1111492" y="770259"/>
                  <a:pt x="1107942" y="766056"/>
                  <a:pt x="1105624" y="761420"/>
                </a:cubicBezTo>
                <a:cubicBezTo>
                  <a:pt x="1104465" y="753308"/>
                  <a:pt x="1103613" y="745146"/>
                  <a:pt x="1102147" y="737083"/>
                </a:cubicBezTo>
                <a:cubicBezTo>
                  <a:pt x="1101292" y="732381"/>
                  <a:pt x="1099397" y="727898"/>
                  <a:pt x="1098670" y="723175"/>
                </a:cubicBezTo>
                <a:cubicBezTo>
                  <a:pt x="1097074" y="712803"/>
                  <a:pt x="1097554" y="702110"/>
                  <a:pt x="1095194" y="691884"/>
                </a:cubicBezTo>
                <a:cubicBezTo>
                  <a:pt x="1094029" y="686834"/>
                  <a:pt x="1090345" y="682713"/>
                  <a:pt x="1088240" y="677977"/>
                </a:cubicBezTo>
                <a:cubicBezTo>
                  <a:pt x="1085705" y="672274"/>
                  <a:pt x="1083477" y="666437"/>
                  <a:pt x="1081286" y="660593"/>
                </a:cubicBezTo>
                <a:cubicBezTo>
                  <a:pt x="1079999" y="657161"/>
                  <a:pt x="1079097" y="653594"/>
                  <a:pt x="1077810" y="650162"/>
                </a:cubicBezTo>
                <a:cubicBezTo>
                  <a:pt x="1070675" y="631134"/>
                  <a:pt x="1065955" y="623612"/>
                  <a:pt x="1060425" y="601487"/>
                </a:cubicBezTo>
                <a:cubicBezTo>
                  <a:pt x="1059266" y="596851"/>
                  <a:pt x="1058023" y="592236"/>
                  <a:pt x="1056949" y="587580"/>
                </a:cubicBezTo>
                <a:cubicBezTo>
                  <a:pt x="1054546" y="577169"/>
                  <a:pt x="1052748" y="566613"/>
                  <a:pt x="1049995" y="556289"/>
                </a:cubicBezTo>
                <a:cubicBezTo>
                  <a:pt x="1048106" y="549207"/>
                  <a:pt x="1043041" y="535428"/>
                  <a:pt x="1043041" y="535428"/>
                </a:cubicBezTo>
                <a:cubicBezTo>
                  <a:pt x="1041882" y="528474"/>
                  <a:pt x="1040637" y="521535"/>
                  <a:pt x="1039565" y="514567"/>
                </a:cubicBezTo>
                <a:cubicBezTo>
                  <a:pt x="1038319" y="506467"/>
                  <a:pt x="1038443" y="498078"/>
                  <a:pt x="1036088" y="490229"/>
                </a:cubicBezTo>
                <a:cubicBezTo>
                  <a:pt x="1034887" y="486227"/>
                  <a:pt x="1031452" y="483276"/>
                  <a:pt x="1029134" y="479799"/>
                </a:cubicBezTo>
                <a:cubicBezTo>
                  <a:pt x="1021594" y="442103"/>
                  <a:pt x="1032413" y="479483"/>
                  <a:pt x="1015227" y="451984"/>
                </a:cubicBezTo>
                <a:cubicBezTo>
                  <a:pt x="1011919" y="446692"/>
                  <a:pt x="1011193" y="440116"/>
                  <a:pt x="1008273" y="434600"/>
                </a:cubicBezTo>
                <a:cubicBezTo>
                  <a:pt x="989580" y="399291"/>
                  <a:pt x="990514" y="401649"/>
                  <a:pt x="973505" y="378972"/>
                </a:cubicBezTo>
                <a:cubicBezTo>
                  <a:pt x="966558" y="344227"/>
                  <a:pt x="976294" y="376201"/>
                  <a:pt x="959598" y="351157"/>
                </a:cubicBezTo>
                <a:cubicBezTo>
                  <a:pt x="950667" y="337761"/>
                  <a:pt x="944920" y="322316"/>
                  <a:pt x="935260" y="309435"/>
                </a:cubicBezTo>
                <a:cubicBezTo>
                  <a:pt x="931783" y="304799"/>
                  <a:pt x="929161" y="299378"/>
                  <a:pt x="924830" y="295528"/>
                </a:cubicBezTo>
                <a:cubicBezTo>
                  <a:pt x="918584" y="289976"/>
                  <a:pt x="910923" y="286257"/>
                  <a:pt x="903969" y="281621"/>
                </a:cubicBezTo>
                <a:cubicBezTo>
                  <a:pt x="900492" y="279303"/>
                  <a:pt x="896494" y="277622"/>
                  <a:pt x="893539" y="274667"/>
                </a:cubicBezTo>
                <a:cubicBezTo>
                  <a:pt x="890062" y="271190"/>
                  <a:pt x="886841" y="267437"/>
                  <a:pt x="883108" y="264237"/>
                </a:cubicBezTo>
                <a:cubicBezTo>
                  <a:pt x="875564" y="257771"/>
                  <a:pt x="867023" y="252355"/>
                  <a:pt x="858771" y="246853"/>
                </a:cubicBezTo>
                <a:cubicBezTo>
                  <a:pt x="845493" y="226937"/>
                  <a:pt x="859473" y="245399"/>
                  <a:pt x="837910" y="225992"/>
                </a:cubicBezTo>
                <a:cubicBezTo>
                  <a:pt x="826517" y="215738"/>
                  <a:pt x="812163" y="196550"/>
                  <a:pt x="796188" y="191224"/>
                </a:cubicBezTo>
                <a:cubicBezTo>
                  <a:pt x="769973" y="182485"/>
                  <a:pt x="802286" y="194273"/>
                  <a:pt x="775327" y="180794"/>
                </a:cubicBezTo>
                <a:cubicBezTo>
                  <a:pt x="746516" y="166389"/>
                  <a:pt x="768576" y="179390"/>
                  <a:pt x="747513" y="170363"/>
                </a:cubicBezTo>
                <a:cubicBezTo>
                  <a:pt x="742749" y="168321"/>
                  <a:pt x="738106" y="165981"/>
                  <a:pt x="733606" y="163410"/>
                </a:cubicBezTo>
                <a:cubicBezTo>
                  <a:pt x="729978" y="161337"/>
                  <a:pt x="726575" y="158885"/>
                  <a:pt x="723175" y="156456"/>
                </a:cubicBezTo>
                <a:cubicBezTo>
                  <a:pt x="718460" y="153088"/>
                  <a:pt x="714333" y="148840"/>
                  <a:pt x="709268" y="146026"/>
                </a:cubicBezTo>
                <a:cubicBezTo>
                  <a:pt x="662184" y="119868"/>
                  <a:pt x="718134" y="156213"/>
                  <a:pt x="677977" y="132118"/>
                </a:cubicBezTo>
                <a:cubicBezTo>
                  <a:pt x="670811" y="127818"/>
                  <a:pt x="665044" y="120854"/>
                  <a:pt x="657116" y="118211"/>
                </a:cubicBezTo>
                <a:cubicBezTo>
                  <a:pt x="630900" y="109472"/>
                  <a:pt x="663215" y="121260"/>
                  <a:pt x="636255" y="107781"/>
                </a:cubicBezTo>
                <a:cubicBezTo>
                  <a:pt x="632977" y="106142"/>
                  <a:pt x="629103" y="105943"/>
                  <a:pt x="625825" y="104304"/>
                </a:cubicBezTo>
                <a:cubicBezTo>
                  <a:pt x="622087" y="102435"/>
                  <a:pt x="619132" y="99219"/>
                  <a:pt x="615394" y="97350"/>
                </a:cubicBezTo>
                <a:cubicBezTo>
                  <a:pt x="612116" y="95711"/>
                  <a:pt x="608332" y="95317"/>
                  <a:pt x="604964" y="93873"/>
                </a:cubicBezTo>
                <a:cubicBezTo>
                  <a:pt x="600200" y="91831"/>
                  <a:pt x="595693" y="89238"/>
                  <a:pt x="591057" y="86920"/>
                </a:cubicBezTo>
                <a:cubicBezTo>
                  <a:pt x="567904" y="63767"/>
                  <a:pt x="592841" y="85594"/>
                  <a:pt x="570196" y="73013"/>
                </a:cubicBezTo>
                <a:cubicBezTo>
                  <a:pt x="562890" y="68954"/>
                  <a:pt x="556289" y="63741"/>
                  <a:pt x="549335" y="59105"/>
                </a:cubicBezTo>
                <a:cubicBezTo>
                  <a:pt x="546286" y="57072"/>
                  <a:pt x="542273" y="57073"/>
                  <a:pt x="538905" y="55629"/>
                </a:cubicBezTo>
                <a:cubicBezTo>
                  <a:pt x="534141" y="53587"/>
                  <a:pt x="529497" y="51247"/>
                  <a:pt x="524997" y="48675"/>
                </a:cubicBezTo>
                <a:cubicBezTo>
                  <a:pt x="521369" y="46602"/>
                  <a:pt x="518385" y="43418"/>
                  <a:pt x="514567" y="41721"/>
                </a:cubicBezTo>
                <a:cubicBezTo>
                  <a:pt x="507869" y="38744"/>
                  <a:pt x="500660" y="37086"/>
                  <a:pt x="493706" y="34768"/>
                </a:cubicBezTo>
                <a:cubicBezTo>
                  <a:pt x="490229" y="33609"/>
                  <a:pt x="486923" y="31656"/>
                  <a:pt x="483276" y="31291"/>
                </a:cubicBezTo>
                <a:lnTo>
                  <a:pt x="448508" y="27814"/>
                </a:lnTo>
                <a:cubicBezTo>
                  <a:pt x="409227" y="17995"/>
                  <a:pt x="430064" y="22735"/>
                  <a:pt x="385925" y="13907"/>
                </a:cubicBezTo>
                <a:cubicBezTo>
                  <a:pt x="380130" y="12748"/>
                  <a:pt x="374147" y="12299"/>
                  <a:pt x="368541" y="10430"/>
                </a:cubicBezTo>
                <a:lnTo>
                  <a:pt x="347680" y="3477"/>
                </a:lnTo>
                <a:lnTo>
                  <a:pt x="337250" y="0"/>
                </a:lnTo>
                <a:cubicBezTo>
                  <a:pt x="327978" y="1159"/>
                  <a:pt x="318670" y="2056"/>
                  <a:pt x="309435" y="3477"/>
                </a:cubicBezTo>
                <a:cubicBezTo>
                  <a:pt x="300839" y="4799"/>
                  <a:pt x="279151" y="10199"/>
                  <a:pt x="271191" y="10430"/>
                </a:cubicBezTo>
                <a:cubicBezTo>
                  <a:pt x="198199" y="12546"/>
                  <a:pt x="125165" y="12748"/>
                  <a:pt x="52152" y="13907"/>
                </a:cubicBezTo>
                <a:cubicBezTo>
                  <a:pt x="43669" y="16735"/>
                  <a:pt x="38030" y="17598"/>
                  <a:pt x="31291" y="24337"/>
                </a:cubicBezTo>
                <a:cubicBezTo>
                  <a:pt x="29715" y="25913"/>
                  <a:pt x="15882" y="44725"/>
                  <a:pt x="13907" y="48675"/>
                </a:cubicBezTo>
                <a:cubicBezTo>
                  <a:pt x="12268" y="51953"/>
                  <a:pt x="11394" y="55569"/>
                  <a:pt x="10430" y="59105"/>
                </a:cubicBezTo>
                <a:cubicBezTo>
                  <a:pt x="-1339" y="102257"/>
                  <a:pt x="8003" y="73335"/>
                  <a:pt x="0" y="97350"/>
                </a:cubicBezTo>
                <a:cubicBezTo>
                  <a:pt x="1159" y="141390"/>
                  <a:pt x="1330" y="185466"/>
                  <a:pt x="3476" y="229469"/>
                </a:cubicBezTo>
                <a:cubicBezTo>
                  <a:pt x="3655" y="233129"/>
                  <a:pt x="5989" y="236363"/>
                  <a:pt x="6953" y="239899"/>
                </a:cubicBezTo>
                <a:cubicBezTo>
                  <a:pt x="12287" y="259457"/>
                  <a:pt x="12404" y="268186"/>
                  <a:pt x="20860" y="285098"/>
                </a:cubicBezTo>
                <a:cubicBezTo>
                  <a:pt x="22729" y="288835"/>
                  <a:pt x="25496" y="292051"/>
                  <a:pt x="27814" y="295528"/>
                </a:cubicBezTo>
                <a:cubicBezTo>
                  <a:pt x="28973" y="299005"/>
                  <a:pt x="28699" y="303367"/>
                  <a:pt x="31291" y="305959"/>
                </a:cubicBezTo>
                <a:cubicBezTo>
                  <a:pt x="33882" y="308550"/>
                  <a:pt x="38443" y="307796"/>
                  <a:pt x="41721" y="309435"/>
                </a:cubicBezTo>
                <a:cubicBezTo>
                  <a:pt x="68688" y="322918"/>
                  <a:pt x="36360" y="311125"/>
                  <a:pt x="62582" y="319866"/>
                </a:cubicBezTo>
                <a:cubicBezTo>
                  <a:pt x="86398" y="343682"/>
                  <a:pt x="77988" y="332545"/>
                  <a:pt x="90397" y="351157"/>
                </a:cubicBezTo>
                <a:cubicBezTo>
                  <a:pt x="94167" y="362469"/>
                  <a:pt x="91995" y="363070"/>
                  <a:pt x="104304" y="368541"/>
                </a:cubicBezTo>
                <a:cubicBezTo>
                  <a:pt x="111002" y="371518"/>
                  <a:pt x="125165" y="375495"/>
                  <a:pt x="125165" y="375495"/>
                </a:cubicBezTo>
                <a:cubicBezTo>
                  <a:pt x="159933" y="374336"/>
                  <a:pt x="194742" y="374061"/>
                  <a:pt x="229469" y="372018"/>
                </a:cubicBezTo>
                <a:cubicBezTo>
                  <a:pt x="234239" y="371737"/>
                  <a:pt x="238598" y="368541"/>
                  <a:pt x="243376" y="368541"/>
                </a:cubicBezTo>
                <a:cubicBezTo>
                  <a:pt x="261955" y="368541"/>
                  <a:pt x="280462" y="370859"/>
                  <a:pt x="299005" y="372018"/>
                </a:cubicBezTo>
                <a:cubicBezTo>
                  <a:pt x="302482" y="373177"/>
                  <a:pt x="306231" y="373715"/>
                  <a:pt x="309435" y="375495"/>
                </a:cubicBezTo>
                <a:cubicBezTo>
                  <a:pt x="316741" y="379554"/>
                  <a:pt x="322368" y="386759"/>
                  <a:pt x="330296" y="389402"/>
                </a:cubicBezTo>
                <a:cubicBezTo>
                  <a:pt x="340748" y="392886"/>
                  <a:pt x="342172" y="392344"/>
                  <a:pt x="351157" y="399832"/>
                </a:cubicBezTo>
                <a:cubicBezTo>
                  <a:pt x="380511" y="424295"/>
                  <a:pt x="336738" y="392367"/>
                  <a:pt x="375495" y="431124"/>
                </a:cubicBezTo>
                <a:cubicBezTo>
                  <a:pt x="388880" y="444509"/>
                  <a:pt x="383197" y="437463"/>
                  <a:pt x="392879" y="451984"/>
                </a:cubicBezTo>
                <a:cubicBezTo>
                  <a:pt x="399797" y="472739"/>
                  <a:pt x="407626" y="486939"/>
                  <a:pt x="396356" y="511090"/>
                </a:cubicBezTo>
                <a:cubicBezTo>
                  <a:pt x="391390" y="521731"/>
                  <a:pt x="364133" y="528785"/>
                  <a:pt x="354634" y="531951"/>
                </a:cubicBezTo>
                <a:lnTo>
                  <a:pt x="344203" y="535428"/>
                </a:lnTo>
                <a:lnTo>
                  <a:pt x="333773" y="538905"/>
                </a:lnTo>
                <a:cubicBezTo>
                  <a:pt x="319866" y="537746"/>
                  <a:pt x="306007" y="535428"/>
                  <a:pt x="292051" y="535428"/>
                </a:cubicBezTo>
                <a:cubicBezTo>
                  <a:pt x="130399" y="535428"/>
                  <a:pt x="273627" y="537387"/>
                  <a:pt x="191224" y="542381"/>
                </a:cubicBezTo>
                <a:cubicBezTo>
                  <a:pt x="162281" y="544135"/>
                  <a:pt x="133277" y="544699"/>
                  <a:pt x="104304" y="545858"/>
                </a:cubicBezTo>
                <a:lnTo>
                  <a:pt x="83443" y="552812"/>
                </a:lnTo>
                <a:cubicBezTo>
                  <a:pt x="68678" y="557734"/>
                  <a:pt x="60737" y="559836"/>
                  <a:pt x="45198" y="570196"/>
                </a:cubicBezTo>
                <a:cubicBezTo>
                  <a:pt x="41721" y="572514"/>
                  <a:pt x="37723" y="574195"/>
                  <a:pt x="34768" y="577150"/>
                </a:cubicBezTo>
                <a:cubicBezTo>
                  <a:pt x="30452" y="581466"/>
                  <a:pt x="21334" y="595561"/>
                  <a:pt x="17384" y="601487"/>
                </a:cubicBezTo>
                <a:cubicBezTo>
                  <a:pt x="7874" y="639524"/>
                  <a:pt x="7943" y="626789"/>
                  <a:pt x="13907" y="674500"/>
                </a:cubicBezTo>
                <a:cubicBezTo>
                  <a:pt x="14986" y="683133"/>
                  <a:pt x="21453" y="691148"/>
                  <a:pt x="24337" y="698838"/>
                </a:cubicBezTo>
                <a:cubicBezTo>
                  <a:pt x="26015" y="703312"/>
                  <a:pt x="26777" y="708080"/>
                  <a:pt x="27814" y="712745"/>
                </a:cubicBezTo>
                <a:cubicBezTo>
                  <a:pt x="29096" y="718514"/>
                  <a:pt x="29858" y="724396"/>
                  <a:pt x="31291" y="730129"/>
                </a:cubicBezTo>
                <a:cubicBezTo>
                  <a:pt x="32180" y="733684"/>
                  <a:pt x="33761" y="737035"/>
                  <a:pt x="34768" y="740559"/>
                </a:cubicBezTo>
                <a:cubicBezTo>
                  <a:pt x="36081" y="745154"/>
                  <a:pt x="36932" y="749872"/>
                  <a:pt x="38245" y="754467"/>
                </a:cubicBezTo>
                <a:cubicBezTo>
                  <a:pt x="39252" y="757991"/>
                  <a:pt x="40926" y="761320"/>
                  <a:pt x="41721" y="764897"/>
                </a:cubicBezTo>
                <a:cubicBezTo>
                  <a:pt x="49877" y="801600"/>
                  <a:pt x="40850" y="772714"/>
                  <a:pt x="48675" y="796188"/>
                </a:cubicBezTo>
                <a:cubicBezTo>
                  <a:pt x="49834" y="811254"/>
                  <a:pt x="50278" y="826393"/>
                  <a:pt x="52152" y="841387"/>
                </a:cubicBezTo>
                <a:cubicBezTo>
                  <a:pt x="52607" y="845023"/>
                  <a:pt x="54622" y="848293"/>
                  <a:pt x="55629" y="851817"/>
                </a:cubicBezTo>
                <a:cubicBezTo>
                  <a:pt x="66140" y="888607"/>
                  <a:pt x="49529" y="836997"/>
                  <a:pt x="66059" y="886585"/>
                </a:cubicBezTo>
                <a:cubicBezTo>
                  <a:pt x="67218" y="890062"/>
                  <a:pt x="68647" y="893460"/>
                  <a:pt x="69536" y="897016"/>
                </a:cubicBezTo>
                <a:cubicBezTo>
                  <a:pt x="70695" y="901652"/>
                  <a:pt x="70876" y="906649"/>
                  <a:pt x="73013" y="910923"/>
                </a:cubicBezTo>
                <a:cubicBezTo>
                  <a:pt x="76750" y="918398"/>
                  <a:pt x="84277" y="923856"/>
                  <a:pt x="86920" y="931784"/>
                </a:cubicBezTo>
                <a:cubicBezTo>
                  <a:pt x="93507" y="951542"/>
                  <a:pt x="87806" y="939624"/>
                  <a:pt x="111257" y="963075"/>
                </a:cubicBezTo>
                <a:cubicBezTo>
                  <a:pt x="123518" y="975336"/>
                  <a:pt x="101985" y="975244"/>
                  <a:pt x="111257" y="9769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F084A19-3C1E-4621-A5EF-573C0235CD95}"/>
              </a:ext>
            </a:extLst>
          </p:cNvPr>
          <p:cNvSpPr/>
          <p:nvPr/>
        </p:nvSpPr>
        <p:spPr>
          <a:xfrm>
            <a:off x="9373907" y="3426952"/>
            <a:ext cx="1204517" cy="1390446"/>
          </a:xfrm>
          <a:custGeom>
            <a:avLst/>
            <a:gdLst>
              <a:gd name="connsiteX0" fmla="*/ 1022157 w 1022172"/>
              <a:gd name="connsiteY0" fmla="*/ 375612 h 1326073"/>
              <a:gd name="connsiteX1" fmla="*/ 1006763 w 1022172"/>
              <a:gd name="connsiteY1" fmla="*/ 363297 h 1326073"/>
              <a:gd name="connsiteX2" fmla="*/ 991369 w 1022172"/>
              <a:gd name="connsiteY2" fmla="*/ 350982 h 1326073"/>
              <a:gd name="connsiteX3" fmla="*/ 982133 w 1022172"/>
              <a:gd name="connsiteY3" fmla="*/ 344824 h 1326073"/>
              <a:gd name="connsiteX4" fmla="*/ 954424 w 1022172"/>
              <a:gd name="connsiteY4" fmla="*/ 350982 h 1326073"/>
              <a:gd name="connsiteX5" fmla="*/ 945188 w 1022172"/>
              <a:gd name="connsiteY5" fmla="*/ 357139 h 1326073"/>
              <a:gd name="connsiteX6" fmla="*/ 871297 w 1022172"/>
              <a:gd name="connsiteY6" fmla="*/ 360218 h 1326073"/>
              <a:gd name="connsiteX7" fmla="*/ 769697 w 1022172"/>
              <a:gd name="connsiteY7" fmla="*/ 360218 h 1326073"/>
              <a:gd name="connsiteX8" fmla="*/ 760460 w 1022172"/>
              <a:gd name="connsiteY8" fmla="*/ 357139 h 1326073"/>
              <a:gd name="connsiteX9" fmla="*/ 751224 w 1022172"/>
              <a:gd name="connsiteY9" fmla="*/ 350982 h 1326073"/>
              <a:gd name="connsiteX10" fmla="*/ 732751 w 1022172"/>
              <a:gd name="connsiteY10" fmla="*/ 323273 h 1326073"/>
              <a:gd name="connsiteX11" fmla="*/ 726594 w 1022172"/>
              <a:gd name="connsiteY11" fmla="*/ 314036 h 1326073"/>
              <a:gd name="connsiteX12" fmla="*/ 723515 w 1022172"/>
              <a:gd name="connsiteY12" fmla="*/ 304800 h 1326073"/>
              <a:gd name="connsiteX13" fmla="*/ 735830 w 1022172"/>
              <a:gd name="connsiteY13" fmla="*/ 277091 h 1326073"/>
              <a:gd name="connsiteX14" fmla="*/ 745066 w 1022172"/>
              <a:gd name="connsiteY14" fmla="*/ 249382 h 1326073"/>
              <a:gd name="connsiteX15" fmla="*/ 748145 w 1022172"/>
              <a:gd name="connsiteY15" fmla="*/ 240145 h 1326073"/>
              <a:gd name="connsiteX16" fmla="*/ 751224 w 1022172"/>
              <a:gd name="connsiteY16" fmla="*/ 221673 h 1326073"/>
              <a:gd name="connsiteX17" fmla="*/ 757382 w 1022172"/>
              <a:gd name="connsiteY17" fmla="*/ 203200 h 1326073"/>
              <a:gd name="connsiteX18" fmla="*/ 760460 w 1022172"/>
              <a:gd name="connsiteY18" fmla="*/ 193963 h 1326073"/>
              <a:gd name="connsiteX19" fmla="*/ 757382 w 1022172"/>
              <a:gd name="connsiteY19" fmla="*/ 92363 h 1326073"/>
              <a:gd name="connsiteX20" fmla="*/ 754303 w 1022172"/>
              <a:gd name="connsiteY20" fmla="*/ 83127 h 1326073"/>
              <a:gd name="connsiteX21" fmla="*/ 748145 w 1022172"/>
              <a:gd name="connsiteY21" fmla="*/ 73891 h 1326073"/>
              <a:gd name="connsiteX22" fmla="*/ 738909 w 1022172"/>
              <a:gd name="connsiteY22" fmla="*/ 55418 h 1326073"/>
              <a:gd name="connsiteX23" fmla="*/ 735830 w 1022172"/>
              <a:gd name="connsiteY23" fmla="*/ 46182 h 1326073"/>
              <a:gd name="connsiteX24" fmla="*/ 717357 w 1022172"/>
              <a:gd name="connsiteY24" fmla="*/ 33866 h 1326073"/>
              <a:gd name="connsiteX25" fmla="*/ 692727 w 1022172"/>
              <a:gd name="connsiteY25" fmla="*/ 12315 h 1326073"/>
              <a:gd name="connsiteX26" fmla="*/ 683491 w 1022172"/>
              <a:gd name="connsiteY26" fmla="*/ 6157 h 1326073"/>
              <a:gd name="connsiteX27" fmla="*/ 674254 w 1022172"/>
              <a:gd name="connsiteY27" fmla="*/ 0 h 1326073"/>
              <a:gd name="connsiteX28" fmla="*/ 634230 w 1022172"/>
              <a:gd name="connsiteY28" fmla="*/ 3079 h 1326073"/>
              <a:gd name="connsiteX29" fmla="*/ 618836 w 1022172"/>
              <a:gd name="connsiteY29" fmla="*/ 6157 h 1326073"/>
              <a:gd name="connsiteX30" fmla="*/ 600363 w 1022172"/>
              <a:gd name="connsiteY30" fmla="*/ 3079 h 1326073"/>
              <a:gd name="connsiteX31" fmla="*/ 575733 w 1022172"/>
              <a:gd name="connsiteY31" fmla="*/ 9236 h 1326073"/>
              <a:gd name="connsiteX32" fmla="*/ 548024 w 1022172"/>
              <a:gd name="connsiteY32" fmla="*/ 21551 h 1326073"/>
              <a:gd name="connsiteX33" fmla="*/ 504921 w 1022172"/>
              <a:gd name="connsiteY33" fmla="*/ 24630 h 1326073"/>
              <a:gd name="connsiteX34" fmla="*/ 486448 w 1022172"/>
              <a:gd name="connsiteY34" fmla="*/ 43103 h 1326073"/>
              <a:gd name="connsiteX35" fmla="*/ 477212 w 1022172"/>
              <a:gd name="connsiteY35" fmla="*/ 52339 h 1326073"/>
              <a:gd name="connsiteX36" fmla="*/ 474133 w 1022172"/>
              <a:gd name="connsiteY36" fmla="*/ 61576 h 1326073"/>
              <a:gd name="connsiteX37" fmla="*/ 464897 w 1022172"/>
              <a:gd name="connsiteY37" fmla="*/ 70812 h 1326073"/>
              <a:gd name="connsiteX38" fmla="*/ 455660 w 1022172"/>
              <a:gd name="connsiteY38" fmla="*/ 83127 h 1326073"/>
              <a:gd name="connsiteX39" fmla="*/ 446424 w 1022172"/>
              <a:gd name="connsiteY39" fmla="*/ 113915 h 1326073"/>
              <a:gd name="connsiteX40" fmla="*/ 443345 w 1022172"/>
              <a:gd name="connsiteY40" fmla="*/ 123151 h 1326073"/>
              <a:gd name="connsiteX41" fmla="*/ 437188 w 1022172"/>
              <a:gd name="connsiteY41" fmla="*/ 144703 h 1326073"/>
              <a:gd name="connsiteX42" fmla="*/ 440266 w 1022172"/>
              <a:gd name="connsiteY42" fmla="*/ 224751 h 1326073"/>
              <a:gd name="connsiteX43" fmla="*/ 452582 w 1022172"/>
              <a:gd name="connsiteY43" fmla="*/ 243224 h 1326073"/>
              <a:gd name="connsiteX44" fmla="*/ 458739 w 1022172"/>
              <a:gd name="connsiteY44" fmla="*/ 252460 h 1326073"/>
              <a:gd name="connsiteX45" fmla="*/ 461818 w 1022172"/>
              <a:gd name="connsiteY45" fmla="*/ 264776 h 1326073"/>
              <a:gd name="connsiteX46" fmla="*/ 464897 w 1022172"/>
              <a:gd name="connsiteY46" fmla="*/ 274012 h 1326073"/>
              <a:gd name="connsiteX47" fmla="*/ 461818 w 1022172"/>
              <a:gd name="connsiteY47" fmla="*/ 326351 h 1326073"/>
              <a:gd name="connsiteX48" fmla="*/ 455660 w 1022172"/>
              <a:gd name="connsiteY48" fmla="*/ 344824 h 1326073"/>
              <a:gd name="connsiteX49" fmla="*/ 427951 w 1022172"/>
              <a:gd name="connsiteY49" fmla="*/ 354060 h 1326073"/>
              <a:gd name="connsiteX50" fmla="*/ 418715 w 1022172"/>
              <a:gd name="connsiteY50" fmla="*/ 357139 h 1326073"/>
              <a:gd name="connsiteX51" fmla="*/ 347903 w 1022172"/>
              <a:gd name="connsiteY51" fmla="*/ 360218 h 1326073"/>
              <a:gd name="connsiteX52" fmla="*/ 252460 w 1022172"/>
              <a:gd name="connsiteY52" fmla="*/ 357139 h 1326073"/>
              <a:gd name="connsiteX53" fmla="*/ 243224 w 1022172"/>
              <a:gd name="connsiteY53" fmla="*/ 354060 h 1326073"/>
              <a:gd name="connsiteX54" fmla="*/ 227830 w 1022172"/>
              <a:gd name="connsiteY54" fmla="*/ 350982 h 1326073"/>
              <a:gd name="connsiteX55" fmla="*/ 197042 w 1022172"/>
              <a:gd name="connsiteY55" fmla="*/ 347903 h 1326073"/>
              <a:gd name="connsiteX56" fmla="*/ 178569 w 1022172"/>
              <a:gd name="connsiteY56" fmla="*/ 341745 h 1326073"/>
              <a:gd name="connsiteX57" fmla="*/ 150860 w 1022172"/>
              <a:gd name="connsiteY57" fmla="*/ 329430 h 1326073"/>
              <a:gd name="connsiteX58" fmla="*/ 141624 w 1022172"/>
              <a:gd name="connsiteY58" fmla="*/ 326351 h 1326073"/>
              <a:gd name="connsiteX59" fmla="*/ 83127 w 1022172"/>
              <a:gd name="connsiteY59" fmla="*/ 323273 h 1326073"/>
              <a:gd name="connsiteX60" fmla="*/ 36945 w 1022172"/>
              <a:gd name="connsiteY60" fmla="*/ 332509 h 1326073"/>
              <a:gd name="connsiteX61" fmla="*/ 30788 w 1022172"/>
              <a:gd name="connsiteY61" fmla="*/ 350982 h 1326073"/>
              <a:gd name="connsiteX62" fmla="*/ 27709 w 1022172"/>
              <a:gd name="connsiteY62" fmla="*/ 360218 h 1326073"/>
              <a:gd name="connsiteX63" fmla="*/ 24630 w 1022172"/>
              <a:gd name="connsiteY63" fmla="*/ 427951 h 1326073"/>
              <a:gd name="connsiteX64" fmla="*/ 21551 w 1022172"/>
              <a:gd name="connsiteY64" fmla="*/ 446424 h 1326073"/>
              <a:gd name="connsiteX65" fmla="*/ 15394 w 1022172"/>
              <a:gd name="connsiteY65" fmla="*/ 464897 h 1326073"/>
              <a:gd name="connsiteX66" fmla="*/ 12315 w 1022172"/>
              <a:gd name="connsiteY66" fmla="*/ 474133 h 1326073"/>
              <a:gd name="connsiteX67" fmla="*/ 6157 w 1022172"/>
              <a:gd name="connsiteY67" fmla="*/ 508000 h 1326073"/>
              <a:gd name="connsiteX68" fmla="*/ 3079 w 1022172"/>
              <a:gd name="connsiteY68" fmla="*/ 569576 h 1326073"/>
              <a:gd name="connsiteX69" fmla="*/ 0 w 1022172"/>
              <a:gd name="connsiteY69" fmla="*/ 581891 h 1326073"/>
              <a:gd name="connsiteX70" fmla="*/ 3079 w 1022172"/>
              <a:gd name="connsiteY70" fmla="*/ 661939 h 1326073"/>
              <a:gd name="connsiteX71" fmla="*/ 27709 w 1022172"/>
              <a:gd name="connsiteY71" fmla="*/ 692727 h 1326073"/>
              <a:gd name="connsiteX72" fmla="*/ 46182 w 1022172"/>
              <a:gd name="connsiteY72" fmla="*/ 698885 h 1326073"/>
              <a:gd name="connsiteX73" fmla="*/ 55418 w 1022172"/>
              <a:gd name="connsiteY73" fmla="*/ 701963 h 1326073"/>
              <a:gd name="connsiteX74" fmla="*/ 92363 w 1022172"/>
              <a:gd name="connsiteY74" fmla="*/ 698885 h 1326073"/>
              <a:gd name="connsiteX75" fmla="*/ 101600 w 1022172"/>
              <a:gd name="connsiteY75" fmla="*/ 692727 h 1326073"/>
              <a:gd name="connsiteX76" fmla="*/ 120072 w 1022172"/>
              <a:gd name="connsiteY76" fmla="*/ 686569 h 1326073"/>
              <a:gd name="connsiteX77" fmla="*/ 129309 w 1022172"/>
              <a:gd name="connsiteY77" fmla="*/ 683491 h 1326073"/>
              <a:gd name="connsiteX78" fmla="*/ 138545 w 1022172"/>
              <a:gd name="connsiteY78" fmla="*/ 680412 h 1326073"/>
              <a:gd name="connsiteX79" fmla="*/ 160097 w 1022172"/>
              <a:gd name="connsiteY79" fmla="*/ 677333 h 1326073"/>
              <a:gd name="connsiteX80" fmla="*/ 178569 w 1022172"/>
              <a:gd name="connsiteY80" fmla="*/ 671176 h 1326073"/>
              <a:gd name="connsiteX81" fmla="*/ 187806 w 1022172"/>
              <a:gd name="connsiteY81" fmla="*/ 665018 h 1326073"/>
              <a:gd name="connsiteX82" fmla="*/ 206279 w 1022172"/>
              <a:gd name="connsiteY82" fmla="*/ 658860 h 1326073"/>
              <a:gd name="connsiteX83" fmla="*/ 215515 w 1022172"/>
              <a:gd name="connsiteY83" fmla="*/ 655782 h 1326073"/>
              <a:gd name="connsiteX84" fmla="*/ 237066 w 1022172"/>
              <a:gd name="connsiteY84" fmla="*/ 658860 h 1326073"/>
              <a:gd name="connsiteX85" fmla="*/ 255539 w 1022172"/>
              <a:gd name="connsiteY85" fmla="*/ 665018 h 1326073"/>
              <a:gd name="connsiteX86" fmla="*/ 264776 w 1022172"/>
              <a:gd name="connsiteY86" fmla="*/ 668097 h 1326073"/>
              <a:gd name="connsiteX87" fmla="*/ 274012 w 1022172"/>
              <a:gd name="connsiteY87" fmla="*/ 671176 h 1326073"/>
              <a:gd name="connsiteX88" fmla="*/ 283248 w 1022172"/>
              <a:gd name="connsiteY88" fmla="*/ 674254 h 1326073"/>
              <a:gd name="connsiteX89" fmla="*/ 292485 w 1022172"/>
              <a:gd name="connsiteY89" fmla="*/ 683491 h 1326073"/>
              <a:gd name="connsiteX90" fmla="*/ 298642 w 1022172"/>
              <a:gd name="connsiteY90" fmla="*/ 692727 h 1326073"/>
              <a:gd name="connsiteX91" fmla="*/ 317115 w 1022172"/>
              <a:gd name="connsiteY91" fmla="*/ 701963 h 1326073"/>
              <a:gd name="connsiteX92" fmla="*/ 323272 w 1022172"/>
              <a:gd name="connsiteY92" fmla="*/ 711200 h 1326073"/>
              <a:gd name="connsiteX93" fmla="*/ 332509 w 1022172"/>
              <a:gd name="connsiteY93" fmla="*/ 714279 h 1326073"/>
              <a:gd name="connsiteX94" fmla="*/ 341745 w 1022172"/>
              <a:gd name="connsiteY94" fmla="*/ 720436 h 1326073"/>
              <a:gd name="connsiteX95" fmla="*/ 354060 w 1022172"/>
              <a:gd name="connsiteY95" fmla="*/ 741988 h 1326073"/>
              <a:gd name="connsiteX96" fmla="*/ 363297 w 1022172"/>
              <a:gd name="connsiteY96" fmla="*/ 760460 h 1326073"/>
              <a:gd name="connsiteX97" fmla="*/ 360218 w 1022172"/>
              <a:gd name="connsiteY97" fmla="*/ 908242 h 1326073"/>
              <a:gd name="connsiteX98" fmla="*/ 357139 w 1022172"/>
              <a:gd name="connsiteY98" fmla="*/ 917479 h 1326073"/>
              <a:gd name="connsiteX99" fmla="*/ 354060 w 1022172"/>
              <a:gd name="connsiteY99" fmla="*/ 929794 h 1326073"/>
              <a:gd name="connsiteX100" fmla="*/ 350982 w 1022172"/>
              <a:gd name="connsiteY100" fmla="*/ 939030 h 1326073"/>
              <a:gd name="connsiteX101" fmla="*/ 341745 w 1022172"/>
              <a:gd name="connsiteY101" fmla="*/ 942109 h 1326073"/>
              <a:gd name="connsiteX102" fmla="*/ 310957 w 1022172"/>
              <a:gd name="connsiteY102" fmla="*/ 960582 h 1326073"/>
              <a:gd name="connsiteX103" fmla="*/ 292485 w 1022172"/>
              <a:gd name="connsiteY103" fmla="*/ 966739 h 1326073"/>
              <a:gd name="connsiteX104" fmla="*/ 286327 w 1022172"/>
              <a:gd name="connsiteY104" fmla="*/ 985212 h 1326073"/>
              <a:gd name="connsiteX105" fmla="*/ 267854 w 1022172"/>
              <a:gd name="connsiteY105" fmla="*/ 991369 h 1326073"/>
              <a:gd name="connsiteX106" fmla="*/ 193963 w 1022172"/>
              <a:gd name="connsiteY106" fmla="*/ 985212 h 1326073"/>
              <a:gd name="connsiteX107" fmla="*/ 184727 w 1022172"/>
              <a:gd name="connsiteY107" fmla="*/ 979054 h 1326073"/>
              <a:gd name="connsiteX108" fmla="*/ 150860 w 1022172"/>
              <a:gd name="connsiteY108" fmla="*/ 975976 h 1326073"/>
              <a:gd name="connsiteX109" fmla="*/ 141624 w 1022172"/>
              <a:gd name="connsiteY109" fmla="*/ 969818 h 1326073"/>
              <a:gd name="connsiteX110" fmla="*/ 126230 w 1022172"/>
              <a:gd name="connsiteY110" fmla="*/ 966739 h 1326073"/>
              <a:gd name="connsiteX111" fmla="*/ 116994 w 1022172"/>
              <a:gd name="connsiteY111" fmla="*/ 963660 h 1326073"/>
              <a:gd name="connsiteX112" fmla="*/ 98521 w 1022172"/>
              <a:gd name="connsiteY112" fmla="*/ 960582 h 1326073"/>
              <a:gd name="connsiteX113" fmla="*/ 64654 w 1022172"/>
              <a:gd name="connsiteY113" fmla="*/ 951345 h 1326073"/>
              <a:gd name="connsiteX114" fmla="*/ 36945 w 1022172"/>
              <a:gd name="connsiteY114" fmla="*/ 954424 h 1326073"/>
              <a:gd name="connsiteX115" fmla="*/ 30788 w 1022172"/>
              <a:gd name="connsiteY115" fmla="*/ 963660 h 1326073"/>
              <a:gd name="connsiteX116" fmla="*/ 21551 w 1022172"/>
              <a:gd name="connsiteY116" fmla="*/ 969818 h 1326073"/>
              <a:gd name="connsiteX117" fmla="*/ 15394 w 1022172"/>
              <a:gd name="connsiteY117" fmla="*/ 988291 h 1326073"/>
              <a:gd name="connsiteX118" fmla="*/ 9236 w 1022172"/>
              <a:gd name="connsiteY118" fmla="*/ 997527 h 1326073"/>
              <a:gd name="connsiteX119" fmla="*/ 3079 w 1022172"/>
              <a:gd name="connsiteY119" fmla="*/ 1016000 h 1326073"/>
              <a:gd name="connsiteX120" fmla="*/ 6157 w 1022172"/>
              <a:gd name="connsiteY120" fmla="*/ 1114521 h 1326073"/>
              <a:gd name="connsiteX121" fmla="*/ 12315 w 1022172"/>
              <a:gd name="connsiteY121" fmla="*/ 1142230 h 1326073"/>
              <a:gd name="connsiteX122" fmla="*/ 15394 w 1022172"/>
              <a:gd name="connsiteY122" fmla="*/ 1154545 h 1326073"/>
              <a:gd name="connsiteX123" fmla="*/ 21551 w 1022172"/>
              <a:gd name="connsiteY123" fmla="*/ 1173018 h 1326073"/>
              <a:gd name="connsiteX124" fmla="*/ 24630 w 1022172"/>
              <a:gd name="connsiteY124" fmla="*/ 1296169 h 1326073"/>
              <a:gd name="connsiteX125" fmla="*/ 49260 w 1022172"/>
              <a:gd name="connsiteY125" fmla="*/ 1311563 h 1326073"/>
              <a:gd name="connsiteX126" fmla="*/ 58497 w 1022172"/>
              <a:gd name="connsiteY126" fmla="*/ 1314642 h 1326073"/>
              <a:gd name="connsiteX127" fmla="*/ 160097 w 1022172"/>
              <a:gd name="connsiteY127" fmla="*/ 1311563 h 1326073"/>
              <a:gd name="connsiteX128" fmla="*/ 215515 w 1022172"/>
              <a:gd name="connsiteY128" fmla="*/ 1314642 h 1326073"/>
              <a:gd name="connsiteX129" fmla="*/ 227830 w 1022172"/>
              <a:gd name="connsiteY129" fmla="*/ 1317721 h 1326073"/>
              <a:gd name="connsiteX130" fmla="*/ 317115 w 1022172"/>
              <a:gd name="connsiteY130" fmla="*/ 1320800 h 1326073"/>
              <a:gd name="connsiteX131" fmla="*/ 412557 w 1022172"/>
              <a:gd name="connsiteY131" fmla="*/ 1320800 h 1326073"/>
              <a:gd name="connsiteX132" fmla="*/ 471054 w 1022172"/>
              <a:gd name="connsiteY132" fmla="*/ 1317721 h 1326073"/>
              <a:gd name="connsiteX133" fmla="*/ 495685 w 1022172"/>
              <a:gd name="connsiteY133" fmla="*/ 1311563 h 1326073"/>
              <a:gd name="connsiteX134" fmla="*/ 538788 w 1022172"/>
              <a:gd name="connsiteY134" fmla="*/ 1308485 h 1326073"/>
              <a:gd name="connsiteX135" fmla="*/ 566497 w 1022172"/>
              <a:gd name="connsiteY135" fmla="*/ 1305406 h 1326073"/>
              <a:gd name="connsiteX136" fmla="*/ 584969 w 1022172"/>
              <a:gd name="connsiteY136" fmla="*/ 1299248 h 1326073"/>
              <a:gd name="connsiteX137" fmla="*/ 597285 w 1022172"/>
              <a:gd name="connsiteY137" fmla="*/ 1280776 h 1326073"/>
              <a:gd name="connsiteX138" fmla="*/ 603442 w 1022172"/>
              <a:gd name="connsiteY138" fmla="*/ 1253066 h 1326073"/>
              <a:gd name="connsiteX139" fmla="*/ 609600 w 1022172"/>
              <a:gd name="connsiteY139" fmla="*/ 1228436 h 1326073"/>
              <a:gd name="connsiteX140" fmla="*/ 612679 w 1022172"/>
              <a:gd name="connsiteY140" fmla="*/ 1216121 h 1326073"/>
              <a:gd name="connsiteX141" fmla="*/ 624994 w 1022172"/>
              <a:gd name="connsiteY141" fmla="*/ 1197648 h 1326073"/>
              <a:gd name="connsiteX142" fmla="*/ 631151 w 1022172"/>
              <a:gd name="connsiteY142" fmla="*/ 1182254 h 1326073"/>
              <a:gd name="connsiteX143" fmla="*/ 634230 w 1022172"/>
              <a:gd name="connsiteY143" fmla="*/ 1173018 h 1326073"/>
              <a:gd name="connsiteX144" fmla="*/ 649624 w 1022172"/>
              <a:gd name="connsiteY144" fmla="*/ 1148388 h 1326073"/>
              <a:gd name="connsiteX145" fmla="*/ 652703 w 1022172"/>
              <a:gd name="connsiteY145" fmla="*/ 1139151 h 1326073"/>
              <a:gd name="connsiteX146" fmla="*/ 671176 w 1022172"/>
              <a:gd name="connsiteY146" fmla="*/ 1117600 h 1326073"/>
              <a:gd name="connsiteX147" fmla="*/ 683491 w 1022172"/>
              <a:gd name="connsiteY147" fmla="*/ 1099127 h 1326073"/>
              <a:gd name="connsiteX148" fmla="*/ 698885 w 1022172"/>
              <a:gd name="connsiteY148" fmla="*/ 1077576 h 1326073"/>
              <a:gd name="connsiteX149" fmla="*/ 708121 w 1022172"/>
              <a:gd name="connsiteY149" fmla="*/ 1071418 h 1326073"/>
              <a:gd name="connsiteX150" fmla="*/ 714279 w 1022172"/>
              <a:gd name="connsiteY150" fmla="*/ 1062182 h 1326073"/>
              <a:gd name="connsiteX151" fmla="*/ 723515 w 1022172"/>
              <a:gd name="connsiteY151" fmla="*/ 1052945 h 1326073"/>
              <a:gd name="connsiteX152" fmla="*/ 726594 w 1022172"/>
              <a:gd name="connsiteY152" fmla="*/ 1043709 h 1326073"/>
              <a:gd name="connsiteX153" fmla="*/ 732751 w 1022172"/>
              <a:gd name="connsiteY153" fmla="*/ 1031394 h 1326073"/>
              <a:gd name="connsiteX154" fmla="*/ 748145 w 1022172"/>
              <a:gd name="connsiteY154" fmla="*/ 1012921 h 1326073"/>
              <a:gd name="connsiteX155" fmla="*/ 763539 w 1022172"/>
              <a:gd name="connsiteY155" fmla="*/ 991369 h 1326073"/>
              <a:gd name="connsiteX156" fmla="*/ 766618 w 1022172"/>
              <a:gd name="connsiteY156" fmla="*/ 979054 h 1326073"/>
              <a:gd name="connsiteX157" fmla="*/ 782012 w 1022172"/>
              <a:gd name="connsiteY157" fmla="*/ 960582 h 1326073"/>
              <a:gd name="connsiteX158" fmla="*/ 794327 w 1022172"/>
              <a:gd name="connsiteY158" fmla="*/ 932873 h 1326073"/>
              <a:gd name="connsiteX159" fmla="*/ 800485 w 1022172"/>
              <a:gd name="connsiteY159" fmla="*/ 923636 h 1326073"/>
              <a:gd name="connsiteX160" fmla="*/ 806642 w 1022172"/>
              <a:gd name="connsiteY160" fmla="*/ 911321 h 1326073"/>
              <a:gd name="connsiteX161" fmla="*/ 818957 w 1022172"/>
              <a:gd name="connsiteY161" fmla="*/ 892848 h 1326073"/>
              <a:gd name="connsiteX162" fmla="*/ 831272 w 1022172"/>
              <a:gd name="connsiteY162" fmla="*/ 874376 h 1326073"/>
              <a:gd name="connsiteX163" fmla="*/ 837430 w 1022172"/>
              <a:gd name="connsiteY163" fmla="*/ 865139 h 1326073"/>
              <a:gd name="connsiteX164" fmla="*/ 843588 w 1022172"/>
              <a:gd name="connsiteY164" fmla="*/ 852824 h 1326073"/>
              <a:gd name="connsiteX165" fmla="*/ 846666 w 1022172"/>
              <a:gd name="connsiteY165" fmla="*/ 843588 h 1326073"/>
              <a:gd name="connsiteX166" fmla="*/ 858982 w 1022172"/>
              <a:gd name="connsiteY166" fmla="*/ 825115 h 1326073"/>
              <a:gd name="connsiteX167" fmla="*/ 865139 w 1022172"/>
              <a:gd name="connsiteY167" fmla="*/ 815879 h 1326073"/>
              <a:gd name="connsiteX168" fmla="*/ 877454 w 1022172"/>
              <a:gd name="connsiteY168" fmla="*/ 791248 h 1326073"/>
              <a:gd name="connsiteX169" fmla="*/ 883612 w 1022172"/>
              <a:gd name="connsiteY169" fmla="*/ 782012 h 1326073"/>
              <a:gd name="connsiteX170" fmla="*/ 895927 w 1022172"/>
              <a:gd name="connsiteY170" fmla="*/ 760460 h 1326073"/>
              <a:gd name="connsiteX171" fmla="*/ 905163 w 1022172"/>
              <a:gd name="connsiteY171" fmla="*/ 751224 h 1326073"/>
              <a:gd name="connsiteX172" fmla="*/ 920557 w 1022172"/>
              <a:gd name="connsiteY172" fmla="*/ 729673 h 1326073"/>
              <a:gd name="connsiteX173" fmla="*/ 929794 w 1022172"/>
              <a:gd name="connsiteY173" fmla="*/ 701963 h 1326073"/>
              <a:gd name="connsiteX174" fmla="*/ 939030 w 1022172"/>
              <a:gd name="connsiteY174" fmla="*/ 689648 h 1326073"/>
              <a:gd name="connsiteX175" fmla="*/ 945188 w 1022172"/>
              <a:gd name="connsiteY175" fmla="*/ 671176 h 1326073"/>
              <a:gd name="connsiteX176" fmla="*/ 948266 w 1022172"/>
              <a:gd name="connsiteY176" fmla="*/ 658860 h 1326073"/>
              <a:gd name="connsiteX177" fmla="*/ 954424 w 1022172"/>
              <a:gd name="connsiteY177" fmla="*/ 649624 h 1326073"/>
              <a:gd name="connsiteX178" fmla="*/ 957503 w 1022172"/>
              <a:gd name="connsiteY178" fmla="*/ 637309 h 1326073"/>
              <a:gd name="connsiteX179" fmla="*/ 960582 w 1022172"/>
              <a:gd name="connsiteY179" fmla="*/ 621915 h 1326073"/>
              <a:gd name="connsiteX180" fmla="*/ 969818 w 1022172"/>
              <a:gd name="connsiteY180" fmla="*/ 597285 h 1326073"/>
              <a:gd name="connsiteX181" fmla="*/ 979054 w 1022172"/>
              <a:gd name="connsiteY181" fmla="*/ 572654 h 1326073"/>
              <a:gd name="connsiteX182" fmla="*/ 982133 w 1022172"/>
              <a:gd name="connsiteY182" fmla="*/ 554182 h 1326073"/>
              <a:gd name="connsiteX183" fmla="*/ 988291 w 1022172"/>
              <a:gd name="connsiteY183" fmla="*/ 538788 h 1326073"/>
              <a:gd name="connsiteX184" fmla="*/ 991369 w 1022172"/>
              <a:gd name="connsiteY184" fmla="*/ 523394 h 1326073"/>
              <a:gd name="connsiteX185" fmla="*/ 994448 w 1022172"/>
              <a:gd name="connsiteY185" fmla="*/ 514157 h 1326073"/>
              <a:gd name="connsiteX186" fmla="*/ 997527 w 1022172"/>
              <a:gd name="connsiteY186" fmla="*/ 495685 h 1326073"/>
              <a:gd name="connsiteX187" fmla="*/ 1003685 w 1022172"/>
              <a:gd name="connsiteY187" fmla="*/ 474133 h 1326073"/>
              <a:gd name="connsiteX188" fmla="*/ 1006763 w 1022172"/>
              <a:gd name="connsiteY188" fmla="*/ 409479 h 1326073"/>
              <a:gd name="connsiteX189" fmla="*/ 1009842 w 1022172"/>
              <a:gd name="connsiteY189" fmla="*/ 400242 h 1326073"/>
              <a:gd name="connsiteX190" fmla="*/ 1022157 w 1022172"/>
              <a:gd name="connsiteY190" fmla="*/ 375612 h 132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022172" h="1326073">
                <a:moveTo>
                  <a:pt x="1022157" y="375612"/>
                </a:moveTo>
                <a:cubicBezTo>
                  <a:pt x="1021644" y="369455"/>
                  <a:pt x="1011409" y="367944"/>
                  <a:pt x="1006763" y="363297"/>
                </a:cubicBezTo>
                <a:cubicBezTo>
                  <a:pt x="992837" y="349371"/>
                  <a:pt x="1009352" y="356974"/>
                  <a:pt x="991369" y="350982"/>
                </a:cubicBezTo>
                <a:cubicBezTo>
                  <a:pt x="988290" y="348929"/>
                  <a:pt x="985811" y="345233"/>
                  <a:pt x="982133" y="344824"/>
                </a:cubicBezTo>
                <a:cubicBezTo>
                  <a:pt x="978262" y="344394"/>
                  <a:pt x="960327" y="348030"/>
                  <a:pt x="954424" y="350982"/>
                </a:cubicBezTo>
                <a:cubicBezTo>
                  <a:pt x="951115" y="352637"/>
                  <a:pt x="948865" y="356730"/>
                  <a:pt x="945188" y="357139"/>
                </a:cubicBezTo>
                <a:cubicBezTo>
                  <a:pt x="920687" y="359861"/>
                  <a:pt x="895927" y="359192"/>
                  <a:pt x="871297" y="360218"/>
                </a:cubicBezTo>
                <a:cubicBezTo>
                  <a:pt x="833533" y="372806"/>
                  <a:pt x="858684" y="365612"/>
                  <a:pt x="769697" y="360218"/>
                </a:cubicBezTo>
                <a:cubicBezTo>
                  <a:pt x="766457" y="360022"/>
                  <a:pt x="763363" y="358590"/>
                  <a:pt x="760460" y="357139"/>
                </a:cubicBezTo>
                <a:cubicBezTo>
                  <a:pt x="757151" y="355484"/>
                  <a:pt x="754303" y="353034"/>
                  <a:pt x="751224" y="350982"/>
                </a:cubicBezTo>
                <a:lnTo>
                  <a:pt x="732751" y="323273"/>
                </a:lnTo>
                <a:cubicBezTo>
                  <a:pt x="730698" y="320194"/>
                  <a:pt x="727764" y="317546"/>
                  <a:pt x="726594" y="314036"/>
                </a:cubicBezTo>
                <a:lnTo>
                  <a:pt x="723515" y="304800"/>
                </a:lnTo>
                <a:cubicBezTo>
                  <a:pt x="730842" y="282817"/>
                  <a:pt x="726071" y="291727"/>
                  <a:pt x="735830" y="277091"/>
                </a:cubicBezTo>
                <a:lnTo>
                  <a:pt x="745066" y="249382"/>
                </a:lnTo>
                <a:cubicBezTo>
                  <a:pt x="746092" y="246303"/>
                  <a:pt x="747611" y="243346"/>
                  <a:pt x="748145" y="240145"/>
                </a:cubicBezTo>
                <a:cubicBezTo>
                  <a:pt x="749171" y="233988"/>
                  <a:pt x="749710" y="227729"/>
                  <a:pt x="751224" y="221673"/>
                </a:cubicBezTo>
                <a:cubicBezTo>
                  <a:pt x="752798" y="215376"/>
                  <a:pt x="755330" y="209358"/>
                  <a:pt x="757382" y="203200"/>
                </a:cubicBezTo>
                <a:lnTo>
                  <a:pt x="760460" y="193963"/>
                </a:lnTo>
                <a:cubicBezTo>
                  <a:pt x="759434" y="160096"/>
                  <a:pt x="759261" y="126193"/>
                  <a:pt x="757382" y="92363"/>
                </a:cubicBezTo>
                <a:cubicBezTo>
                  <a:pt x="757202" y="89123"/>
                  <a:pt x="755754" y="86030"/>
                  <a:pt x="754303" y="83127"/>
                </a:cubicBezTo>
                <a:cubicBezTo>
                  <a:pt x="752648" y="79817"/>
                  <a:pt x="750198" y="76970"/>
                  <a:pt x="748145" y="73891"/>
                </a:cubicBezTo>
                <a:cubicBezTo>
                  <a:pt x="740407" y="50676"/>
                  <a:pt x="750844" y="79288"/>
                  <a:pt x="738909" y="55418"/>
                </a:cubicBezTo>
                <a:cubicBezTo>
                  <a:pt x="737458" y="52515"/>
                  <a:pt x="738125" y="48477"/>
                  <a:pt x="735830" y="46182"/>
                </a:cubicBezTo>
                <a:cubicBezTo>
                  <a:pt x="730597" y="40949"/>
                  <a:pt x="717357" y="33866"/>
                  <a:pt x="717357" y="33866"/>
                </a:cubicBezTo>
                <a:cubicBezTo>
                  <a:pt x="707095" y="18472"/>
                  <a:pt x="714279" y="26684"/>
                  <a:pt x="692727" y="12315"/>
                </a:cubicBezTo>
                <a:lnTo>
                  <a:pt x="683491" y="6157"/>
                </a:lnTo>
                <a:lnTo>
                  <a:pt x="674254" y="0"/>
                </a:lnTo>
                <a:cubicBezTo>
                  <a:pt x="660913" y="1026"/>
                  <a:pt x="647529" y="1601"/>
                  <a:pt x="634230" y="3079"/>
                </a:cubicBezTo>
                <a:cubicBezTo>
                  <a:pt x="629029" y="3657"/>
                  <a:pt x="624069" y="6157"/>
                  <a:pt x="618836" y="6157"/>
                </a:cubicBezTo>
                <a:cubicBezTo>
                  <a:pt x="612593" y="6157"/>
                  <a:pt x="606521" y="4105"/>
                  <a:pt x="600363" y="3079"/>
                </a:cubicBezTo>
                <a:cubicBezTo>
                  <a:pt x="594505" y="4250"/>
                  <a:pt x="582046" y="6079"/>
                  <a:pt x="575733" y="9236"/>
                </a:cubicBezTo>
                <a:cubicBezTo>
                  <a:pt x="563061" y="15573"/>
                  <a:pt x="566561" y="20227"/>
                  <a:pt x="548024" y="21551"/>
                </a:cubicBezTo>
                <a:lnTo>
                  <a:pt x="504921" y="24630"/>
                </a:lnTo>
                <a:lnTo>
                  <a:pt x="486448" y="43103"/>
                </a:lnTo>
                <a:lnTo>
                  <a:pt x="477212" y="52339"/>
                </a:lnTo>
                <a:cubicBezTo>
                  <a:pt x="476186" y="55418"/>
                  <a:pt x="475933" y="58876"/>
                  <a:pt x="474133" y="61576"/>
                </a:cubicBezTo>
                <a:cubicBezTo>
                  <a:pt x="471718" y="65199"/>
                  <a:pt x="467731" y="67506"/>
                  <a:pt x="464897" y="70812"/>
                </a:cubicBezTo>
                <a:cubicBezTo>
                  <a:pt x="461557" y="74708"/>
                  <a:pt x="458739" y="79022"/>
                  <a:pt x="455660" y="83127"/>
                </a:cubicBezTo>
                <a:cubicBezTo>
                  <a:pt x="441018" y="127058"/>
                  <a:pt x="455737" y="81323"/>
                  <a:pt x="446424" y="113915"/>
                </a:cubicBezTo>
                <a:cubicBezTo>
                  <a:pt x="445532" y="117035"/>
                  <a:pt x="444237" y="120031"/>
                  <a:pt x="443345" y="123151"/>
                </a:cubicBezTo>
                <a:cubicBezTo>
                  <a:pt x="435603" y="150247"/>
                  <a:pt x="444577" y="122529"/>
                  <a:pt x="437188" y="144703"/>
                </a:cubicBezTo>
                <a:cubicBezTo>
                  <a:pt x="438214" y="171386"/>
                  <a:pt x="436144" y="198369"/>
                  <a:pt x="440266" y="224751"/>
                </a:cubicBezTo>
                <a:cubicBezTo>
                  <a:pt x="441409" y="232063"/>
                  <a:pt x="448477" y="237066"/>
                  <a:pt x="452582" y="243224"/>
                </a:cubicBezTo>
                <a:lnTo>
                  <a:pt x="458739" y="252460"/>
                </a:lnTo>
                <a:cubicBezTo>
                  <a:pt x="459765" y="256565"/>
                  <a:pt x="460655" y="260707"/>
                  <a:pt x="461818" y="264776"/>
                </a:cubicBezTo>
                <a:cubicBezTo>
                  <a:pt x="462710" y="267896"/>
                  <a:pt x="464897" y="270767"/>
                  <a:pt x="464897" y="274012"/>
                </a:cubicBezTo>
                <a:cubicBezTo>
                  <a:pt x="464897" y="291488"/>
                  <a:pt x="464079" y="309021"/>
                  <a:pt x="461818" y="326351"/>
                </a:cubicBezTo>
                <a:cubicBezTo>
                  <a:pt x="460978" y="332787"/>
                  <a:pt x="461818" y="342771"/>
                  <a:pt x="455660" y="344824"/>
                </a:cubicBezTo>
                <a:lnTo>
                  <a:pt x="427951" y="354060"/>
                </a:lnTo>
                <a:cubicBezTo>
                  <a:pt x="424872" y="355086"/>
                  <a:pt x="421957" y="356998"/>
                  <a:pt x="418715" y="357139"/>
                </a:cubicBezTo>
                <a:lnTo>
                  <a:pt x="347903" y="360218"/>
                </a:lnTo>
                <a:cubicBezTo>
                  <a:pt x="316089" y="359192"/>
                  <a:pt x="284236" y="359008"/>
                  <a:pt x="252460" y="357139"/>
                </a:cubicBezTo>
                <a:cubicBezTo>
                  <a:pt x="249220" y="356948"/>
                  <a:pt x="246372" y="354847"/>
                  <a:pt x="243224" y="354060"/>
                </a:cubicBezTo>
                <a:cubicBezTo>
                  <a:pt x="238147" y="352791"/>
                  <a:pt x="233017" y="351674"/>
                  <a:pt x="227830" y="350982"/>
                </a:cubicBezTo>
                <a:cubicBezTo>
                  <a:pt x="217607" y="349619"/>
                  <a:pt x="207305" y="348929"/>
                  <a:pt x="197042" y="347903"/>
                </a:cubicBezTo>
                <a:cubicBezTo>
                  <a:pt x="190884" y="345850"/>
                  <a:pt x="183970" y="345345"/>
                  <a:pt x="178569" y="341745"/>
                </a:cubicBezTo>
                <a:cubicBezTo>
                  <a:pt x="163932" y="331988"/>
                  <a:pt x="172844" y="336758"/>
                  <a:pt x="150860" y="329430"/>
                </a:cubicBezTo>
                <a:cubicBezTo>
                  <a:pt x="147781" y="328404"/>
                  <a:pt x="144865" y="326522"/>
                  <a:pt x="141624" y="326351"/>
                </a:cubicBezTo>
                <a:lnTo>
                  <a:pt x="83127" y="323273"/>
                </a:lnTo>
                <a:cubicBezTo>
                  <a:pt x="82607" y="323316"/>
                  <a:pt x="44452" y="320497"/>
                  <a:pt x="36945" y="332509"/>
                </a:cubicBezTo>
                <a:cubicBezTo>
                  <a:pt x="33505" y="338013"/>
                  <a:pt x="32840" y="344824"/>
                  <a:pt x="30788" y="350982"/>
                </a:cubicBezTo>
                <a:lnTo>
                  <a:pt x="27709" y="360218"/>
                </a:lnTo>
                <a:cubicBezTo>
                  <a:pt x="26683" y="382796"/>
                  <a:pt x="26240" y="405407"/>
                  <a:pt x="24630" y="427951"/>
                </a:cubicBezTo>
                <a:cubicBezTo>
                  <a:pt x="24185" y="434178"/>
                  <a:pt x="23065" y="440368"/>
                  <a:pt x="21551" y="446424"/>
                </a:cubicBezTo>
                <a:cubicBezTo>
                  <a:pt x="19977" y="452721"/>
                  <a:pt x="17446" y="458739"/>
                  <a:pt x="15394" y="464897"/>
                </a:cubicBezTo>
                <a:cubicBezTo>
                  <a:pt x="14368" y="467976"/>
                  <a:pt x="12951" y="470951"/>
                  <a:pt x="12315" y="474133"/>
                </a:cubicBezTo>
                <a:cubicBezTo>
                  <a:pt x="8012" y="495648"/>
                  <a:pt x="10096" y="484365"/>
                  <a:pt x="6157" y="508000"/>
                </a:cubicBezTo>
                <a:cubicBezTo>
                  <a:pt x="5131" y="528525"/>
                  <a:pt x="4786" y="549096"/>
                  <a:pt x="3079" y="569576"/>
                </a:cubicBezTo>
                <a:cubicBezTo>
                  <a:pt x="2728" y="573793"/>
                  <a:pt x="0" y="577660"/>
                  <a:pt x="0" y="581891"/>
                </a:cubicBezTo>
                <a:cubicBezTo>
                  <a:pt x="0" y="608593"/>
                  <a:pt x="587" y="635353"/>
                  <a:pt x="3079" y="661939"/>
                </a:cubicBezTo>
                <a:cubicBezTo>
                  <a:pt x="4597" y="678127"/>
                  <a:pt x="11793" y="687421"/>
                  <a:pt x="27709" y="692727"/>
                </a:cubicBezTo>
                <a:lnTo>
                  <a:pt x="46182" y="698885"/>
                </a:lnTo>
                <a:lnTo>
                  <a:pt x="55418" y="701963"/>
                </a:lnTo>
                <a:cubicBezTo>
                  <a:pt x="67733" y="700937"/>
                  <a:pt x="80245" y="701308"/>
                  <a:pt x="92363" y="698885"/>
                </a:cubicBezTo>
                <a:cubicBezTo>
                  <a:pt x="95992" y="698159"/>
                  <a:pt x="98218" y="694230"/>
                  <a:pt x="101600" y="692727"/>
                </a:cubicBezTo>
                <a:cubicBezTo>
                  <a:pt x="107531" y="690091"/>
                  <a:pt x="113915" y="688621"/>
                  <a:pt x="120072" y="686569"/>
                </a:cubicBezTo>
                <a:lnTo>
                  <a:pt x="129309" y="683491"/>
                </a:lnTo>
                <a:cubicBezTo>
                  <a:pt x="132388" y="682465"/>
                  <a:pt x="135332" y="680871"/>
                  <a:pt x="138545" y="680412"/>
                </a:cubicBezTo>
                <a:lnTo>
                  <a:pt x="160097" y="677333"/>
                </a:lnTo>
                <a:cubicBezTo>
                  <a:pt x="166254" y="675281"/>
                  <a:pt x="173169" y="674776"/>
                  <a:pt x="178569" y="671176"/>
                </a:cubicBezTo>
                <a:cubicBezTo>
                  <a:pt x="181648" y="669123"/>
                  <a:pt x="184424" y="666521"/>
                  <a:pt x="187806" y="665018"/>
                </a:cubicBezTo>
                <a:cubicBezTo>
                  <a:pt x="193737" y="662382"/>
                  <a:pt x="200121" y="660912"/>
                  <a:pt x="206279" y="658860"/>
                </a:cubicBezTo>
                <a:lnTo>
                  <a:pt x="215515" y="655782"/>
                </a:lnTo>
                <a:cubicBezTo>
                  <a:pt x="222699" y="656808"/>
                  <a:pt x="229995" y="657228"/>
                  <a:pt x="237066" y="658860"/>
                </a:cubicBezTo>
                <a:cubicBezTo>
                  <a:pt x="243391" y="660319"/>
                  <a:pt x="249381" y="662965"/>
                  <a:pt x="255539" y="665018"/>
                </a:cubicBezTo>
                <a:lnTo>
                  <a:pt x="264776" y="668097"/>
                </a:lnTo>
                <a:lnTo>
                  <a:pt x="274012" y="671176"/>
                </a:lnTo>
                <a:lnTo>
                  <a:pt x="283248" y="674254"/>
                </a:lnTo>
                <a:cubicBezTo>
                  <a:pt x="286327" y="677333"/>
                  <a:pt x="289697" y="680146"/>
                  <a:pt x="292485" y="683491"/>
                </a:cubicBezTo>
                <a:cubicBezTo>
                  <a:pt x="294854" y="686333"/>
                  <a:pt x="296026" y="690111"/>
                  <a:pt x="298642" y="692727"/>
                </a:cubicBezTo>
                <a:cubicBezTo>
                  <a:pt x="304611" y="698696"/>
                  <a:pt x="309602" y="699459"/>
                  <a:pt x="317115" y="701963"/>
                </a:cubicBezTo>
                <a:cubicBezTo>
                  <a:pt x="319167" y="705042"/>
                  <a:pt x="320383" y="708888"/>
                  <a:pt x="323272" y="711200"/>
                </a:cubicBezTo>
                <a:cubicBezTo>
                  <a:pt x="325806" y="713228"/>
                  <a:pt x="329606" y="712828"/>
                  <a:pt x="332509" y="714279"/>
                </a:cubicBezTo>
                <a:cubicBezTo>
                  <a:pt x="335818" y="715934"/>
                  <a:pt x="338666" y="718384"/>
                  <a:pt x="341745" y="720436"/>
                </a:cubicBezTo>
                <a:cubicBezTo>
                  <a:pt x="356753" y="742947"/>
                  <a:pt x="338430" y="714636"/>
                  <a:pt x="354060" y="741988"/>
                </a:cubicBezTo>
                <a:cubicBezTo>
                  <a:pt x="363611" y="758702"/>
                  <a:pt x="357651" y="743523"/>
                  <a:pt x="363297" y="760460"/>
                </a:cubicBezTo>
                <a:cubicBezTo>
                  <a:pt x="362271" y="809721"/>
                  <a:pt x="362149" y="859008"/>
                  <a:pt x="360218" y="908242"/>
                </a:cubicBezTo>
                <a:cubicBezTo>
                  <a:pt x="360091" y="911485"/>
                  <a:pt x="358031" y="914358"/>
                  <a:pt x="357139" y="917479"/>
                </a:cubicBezTo>
                <a:cubicBezTo>
                  <a:pt x="355977" y="921548"/>
                  <a:pt x="355222" y="925725"/>
                  <a:pt x="354060" y="929794"/>
                </a:cubicBezTo>
                <a:cubicBezTo>
                  <a:pt x="353169" y="932914"/>
                  <a:pt x="353277" y="936735"/>
                  <a:pt x="350982" y="939030"/>
                </a:cubicBezTo>
                <a:cubicBezTo>
                  <a:pt x="348687" y="941325"/>
                  <a:pt x="344582" y="940533"/>
                  <a:pt x="341745" y="942109"/>
                </a:cubicBezTo>
                <a:cubicBezTo>
                  <a:pt x="323165" y="952431"/>
                  <a:pt x="327589" y="953929"/>
                  <a:pt x="310957" y="960582"/>
                </a:cubicBezTo>
                <a:cubicBezTo>
                  <a:pt x="304931" y="962992"/>
                  <a:pt x="292485" y="966739"/>
                  <a:pt x="292485" y="966739"/>
                </a:cubicBezTo>
                <a:cubicBezTo>
                  <a:pt x="290432" y="972897"/>
                  <a:pt x="292485" y="983160"/>
                  <a:pt x="286327" y="985212"/>
                </a:cubicBezTo>
                <a:lnTo>
                  <a:pt x="267854" y="991369"/>
                </a:lnTo>
                <a:cubicBezTo>
                  <a:pt x="266528" y="991281"/>
                  <a:pt x="204401" y="987822"/>
                  <a:pt x="193963" y="985212"/>
                </a:cubicBezTo>
                <a:cubicBezTo>
                  <a:pt x="190373" y="984314"/>
                  <a:pt x="188345" y="979829"/>
                  <a:pt x="184727" y="979054"/>
                </a:cubicBezTo>
                <a:cubicBezTo>
                  <a:pt x="173643" y="976679"/>
                  <a:pt x="162149" y="977002"/>
                  <a:pt x="150860" y="975976"/>
                </a:cubicBezTo>
                <a:cubicBezTo>
                  <a:pt x="147781" y="973923"/>
                  <a:pt x="145089" y="971117"/>
                  <a:pt x="141624" y="969818"/>
                </a:cubicBezTo>
                <a:cubicBezTo>
                  <a:pt x="136724" y="967980"/>
                  <a:pt x="131307" y="968008"/>
                  <a:pt x="126230" y="966739"/>
                </a:cubicBezTo>
                <a:cubicBezTo>
                  <a:pt x="123082" y="965952"/>
                  <a:pt x="120162" y="964364"/>
                  <a:pt x="116994" y="963660"/>
                </a:cubicBezTo>
                <a:cubicBezTo>
                  <a:pt x="110900" y="962306"/>
                  <a:pt x="104679" y="961608"/>
                  <a:pt x="98521" y="960582"/>
                </a:cubicBezTo>
                <a:cubicBezTo>
                  <a:pt x="75084" y="952769"/>
                  <a:pt x="86413" y="955697"/>
                  <a:pt x="64654" y="951345"/>
                </a:cubicBezTo>
                <a:cubicBezTo>
                  <a:pt x="55418" y="952371"/>
                  <a:pt x="45679" y="951248"/>
                  <a:pt x="36945" y="954424"/>
                </a:cubicBezTo>
                <a:cubicBezTo>
                  <a:pt x="33468" y="955688"/>
                  <a:pt x="33404" y="961044"/>
                  <a:pt x="30788" y="963660"/>
                </a:cubicBezTo>
                <a:cubicBezTo>
                  <a:pt x="28171" y="966277"/>
                  <a:pt x="24630" y="967765"/>
                  <a:pt x="21551" y="969818"/>
                </a:cubicBezTo>
                <a:cubicBezTo>
                  <a:pt x="19499" y="975976"/>
                  <a:pt x="18995" y="982891"/>
                  <a:pt x="15394" y="988291"/>
                </a:cubicBezTo>
                <a:cubicBezTo>
                  <a:pt x="13341" y="991370"/>
                  <a:pt x="10739" y="994146"/>
                  <a:pt x="9236" y="997527"/>
                </a:cubicBezTo>
                <a:cubicBezTo>
                  <a:pt x="6600" y="1003458"/>
                  <a:pt x="3079" y="1016000"/>
                  <a:pt x="3079" y="1016000"/>
                </a:cubicBezTo>
                <a:cubicBezTo>
                  <a:pt x="4105" y="1048840"/>
                  <a:pt x="4430" y="1081710"/>
                  <a:pt x="6157" y="1114521"/>
                </a:cubicBezTo>
                <a:cubicBezTo>
                  <a:pt x="7053" y="1131549"/>
                  <a:pt x="8674" y="1129487"/>
                  <a:pt x="12315" y="1142230"/>
                </a:cubicBezTo>
                <a:cubicBezTo>
                  <a:pt x="13478" y="1146299"/>
                  <a:pt x="14178" y="1150492"/>
                  <a:pt x="15394" y="1154545"/>
                </a:cubicBezTo>
                <a:cubicBezTo>
                  <a:pt x="17259" y="1160762"/>
                  <a:pt x="21551" y="1173018"/>
                  <a:pt x="21551" y="1173018"/>
                </a:cubicBezTo>
                <a:cubicBezTo>
                  <a:pt x="22577" y="1214068"/>
                  <a:pt x="21772" y="1255205"/>
                  <a:pt x="24630" y="1296169"/>
                </a:cubicBezTo>
                <a:cubicBezTo>
                  <a:pt x="25443" y="1307825"/>
                  <a:pt x="42966" y="1309465"/>
                  <a:pt x="49260" y="1311563"/>
                </a:cubicBezTo>
                <a:lnTo>
                  <a:pt x="58497" y="1314642"/>
                </a:lnTo>
                <a:cubicBezTo>
                  <a:pt x="92364" y="1313616"/>
                  <a:pt x="126215" y="1311563"/>
                  <a:pt x="160097" y="1311563"/>
                </a:cubicBezTo>
                <a:cubicBezTo>
                  <a:pt x="178598" y="1311563"/>
                  <a:pt x="197090" y="1312967"/>
                  <a:pt x="215515" y="1314642"/>
                </a:cubicBezTo>
                <a:cubicBezTo>
                  <a:pt x="219729" y="1315025"/>
                  <a:pt x="223606" y="1317465"/>
                  <a:pt x="227830" y="1317721"/>
                </a:cubicBezTo>
                <a:cubicBezTo>
                  <a:pt x="257555" y="1319523"/>
                  <a:pt x="287353" y="1319774"/>
                  <a:pt x="317115" y="1320800"/>
                </a:cubicBezTo>
                <a:cubicBezTo>
                  <a:pt x="356037" y="1330531"/>
                  <a:pt x="327119" y="1324515"/>
                  <a:pt x="412557" y="1320800"/>
                </a:cubicBezTo>
                <a:lnTo>
                  <a:pt x="471054" y="1317721"/>
                </a:lnTo>
                <a:cubicBezTo>
                  <a:pt x="480469" y="1314583"/>
                  <a:pt x="484826" y="1312706"/>
                  <a:pt x="495685" y="1311563"/>
                </a:cubicBezTo>
                <a:cubicBezTo>
                  <a:pt x="510010" y="1310055"/>
                  <a:pt x="524438" y="1309733"/>
                  <a:pt x="538788" y="1308485"/>
                </a:cubicBezTo>
                <a:cubicBezTo>
                  <a:pt x="548046" y="1307680"/>
                  <a:pt x="557261" y="1306432"/>
                  <a:pt x="566497" y="1305406"/>
                </a:cubicBezTo>
                <a:cubicBezTo>
                  <a:pt x="572654" y="1303353"/>
                  <a:pt x="581368" y="1304648"/>
                  <a:pt x="584969" y="1299248"/>
                </a:cubicBezTo>
                <a:lnTo>
                  <a:pt x="597285" y="1280776"/>
                </a:lnTo>
                <a:cubicBezTo>
                  <a:pt x="603840" y="1261104"/>
                  <a:pt x="596937" y="1283420"/>
                  <a:pt x="603442" y="1253066"/>
                </a:cubicBezTo>
                <a:cubicBezTo>
                  <a:pt x="605215" y="1244791"/>
                  <a:pt x="607547" y="1236646"/>
                  <a:pt x="609600" y="1228436"/>
                </a:cubicBezTo>
                <a:cubicBezTo>
                  <a:pt x="610626" y="1224331"/>
                  <a:pt x="610332" y="1219642"/>
                  <a:pt x="612679" y="1216121"/>
                </a:cubicBezTo>
                <a:cubicBezTo>
                  <a:pt x="616784" y="1209963"/>
                  <a:pt x="622246" y="1204519"/>
                  <a:pt x="624994" y="1197648"/>
                </a:cubicBezTo>
                <a:cubicBezTo>
                  <a:pt x="627046" y="1192517"/>
                  <a:pt x="629211" y="1187429"/>
                  <a:pt x="631151" y="1182254"/>
                </a:cubicBezTo>
                <a:cubicBezTo>
                  <a:pt x="632290" y="1179215"/>
                  <a:pt x="632676" y="1175867"/>
                  <a:pt x="634230" y="1173018"/>
                </a:cubicBezTo>
                <a:cubicBezTo>
                  <a:pt x="638866" y="1164519"/>
                  <a:pt x="644988" y="1156887"/>
                  <a:pt x="649624" y="1148388"/>
                </a:cubicBezTo>
                <a:cubicBezTo>
                  <a:pt x="651178" y="1145539"/>
                  <a:pt x="651093" y="1141969"/>
                  <a:pt x="652703" y="1139151"/>
                </a:cubicBezTo>
                <a:cubicBezTo>
                  <a:pt x="657970" y="1129933"/>
                  <a:pt x="663895" y="1124880"/>
                  <a:pt x="671176" y="1117600"/>
                </a:cubicBezTo>
                <a:cubicBezTo>
                  <a:pt x="676585" y="1101367"/>
                  <a:pt x="670678" y="1114502"/>
                  <a:pt x="683491" y="1099127"/>
                </a:cubicBezTo>
                <a:cubicBezTo>
                  <a:pt x="692241" y="1088628"/>
                  <a:pt x="687779" y="1088682"/>
                  <a:pt x="698885" y="1077576"/>
                </a:cubicBezTo>
                <a:cubicBezTo>
                  <a:pt x="701501" y="1074960"/>
                  <a:pt x="705042" y="1073471"/>
                  <a:pt x="708121" y="1071418"/>
                </a:cubicBezTo>
                <a:cubicBezTo>
                  <a:pt x="710174" y="1068339"/>
                  <a:pt x="711910" y="1065025"/>
                  <a:pt x="714279" y="1062182"/>
                </a:cubicBezTo>
                <a:cubicBezTo>
                  <a:pt x="717066" y="1058837"/>
                  <a:pt x="721100" y="1056568"/>
                  <a:pt x="723515" y="1052945"/>
                </a:cubicBezTo>
                <a:cubicBezTo>
                  <a:pt x="725315" y="1050245"/>
                  <a:pt x="725316" y="1046692"/>
                  <a:pt x="726594" y="1043709"/>
                </a:cubicBezTo>
                <a:cubicBezTo>
                  <a:pt x="728402" y="1039491"/>
                  <a:pt x="730474" y="1035379"/>
                  <a:pt x="732751" y="1031394"/>
                </a:cubicBezTo>
                <a:cubicBezTo>
                  <a:pt x="746709" y="1006966"/>
                  <a:pt x="729956" y="1038385"/>
                  <a:pt x="748145" y="1012921"/>
                </a:cubicBezTo>
                <a:cubicBezTo>
                  <a:pt x="768410" y="984550"/>
                  <a:pt x="739522" y="1015389"/>
                  <a:pt x="763539" y="991369"/>
                </a:cubicBezTo>
                <a:cubicBezTo>
                  <a:pt x="764565" y="987264"/>
                  <a:pt x="764951" y="982943"/>
                  <a:pt x="766618" y="979054"/>
                </a:cubicBezTo>
                <a:cubicBezTo>
                  <a:pt x="769832" y="971554"/>
                  <a:pt x="776465" y="966129"/>
                  <a:pt x="782012" y="960582"/>
                </a:cubicBezTo>
                <a:cubicBezTo>
                  <a:pt x="786412" y="949580"/>
                  <a:pt x="788572" y="942944"/>
                  <a:pt x="794327" y="932873"/>
                </a:cubicBezTo>
                <a:cubicBezTo>
                  <a:pt x="796163" y="929660"/>
                  <a:pt x="798649" y="926849"/>
                  <a:pt x="800485" y="923636"/>
                </a:cubicBezTo>
                <a:cubicBezTo>
                  <a:pt x="802762" y="919651"/>
                  <a:pt x="804281" y="915256"/>
                  <a:pt x="806642" y="911321"/>
                </a:cubicBezTo>
                <a:cubicBezTo>
                  <a:pt x="810449" y="904975"/>
                  <a:pt x="814852" y="899006"/>
                  <a:pt x="818957" y="892848"/>
                </a:cubicBezTo>
                <a:lnTo>
                  <a:pt x="831272" y="874376"/>
                </a:lnTo>
                <a:cubicBezTo>
                  <a:pt x="833325" y="871297"/>
                  <a:pt x="835775" y="868449"/>
                  <a:pt x="837430" y="865139"/>
                </a:cubicBezTo>
                <a:cubicBezTo>
                  <a:pt x="839483" y="861034"/>
                  <a:pt x="841780" y="857043"/>
                  <a:pt x="843588" y="852824"/>
                </a:cubicBezTo>
                <a:cubicBezTo>
                  <a:pt x="844866" y="849841"/>
                  <a:pt x="845090" y="846425"/>
                  <a:pt x="846666" y="843588"/>
                </a:cubicBezTo>
                <a:cubicBezTo>
                  <a:pt x="850260" y="837119"/>
                  <a:pt x="854877" y="831273"/>
                  <a:pt x="858982" y="825115"/>
                </a:cubicBezTo>
                <a:cubicBezTo>
                  <a:pt x="861034" y="822036"/>
                  <a:pt x="863484" y="819188"/>
                  <a:pt x="865139" y="815879"/>
                </a:cubicBezTo>
                <a:cubicBezTo>
                  <a:pt x="869244" y="807669"/>
                  <a:pt x="872362" y="798885"/>
                  <a:pt x="877454" y="791248"/>
                </a:cubicBezTo>
                <a:cubicBezTo>
                  <a:pt x="879507" y="788169"/>
                  <a:pt x="881776" y="785225"/>
                  <a:pt x="883612" y="782012"/>
                </a:cubicBezTo>
                <a:cubicBezTo>
                  <a:pt x="889089" y="772427"/>
                  <a:pt x="889106" y="768646"/>
                  <a:pt x="895927" y="760460"/>
                </a:cubicBezTo>
                <a:cubicBezTo>
                  <a:pt x="898714" y="757115"/>
                  <a:pt x="902632" y="754767"/>
                  <a:pt x="905163" y="751224"/>
                </a:cubicBezTo>
                <a:cubicBezTo>
                  <a:pt x="925425" y="722858"/>
                  <a:pt x="896543" y="753687"/>
                  <a:pt x="920557" y="729673"/>
                </a:cubicBezTo>
                <a:cubicBezTo>
                  <a:pt x="923094" y="719526"/>
                  <a:pt x="924523" y="711450"/>
                  <a:pt x="929794" y="701963"/>
                </a:cubicBezTo>
                <a:cubicBezTo>
                  <a:pt x="932286" y="697478"/>
                  <a:pt x="935951" y="693753"/>
                  <a:pt x="939030" y="689648"/>
                </a:cubicBezTo>
                <a:cubicBezTo>
                  <a:pt x="941083" y="683491"/>
                  <a:pt x="943323" y="677393"/>
                  <a:pt x="945188" y="671176"/>
                </a:cubicBezTo>
                <a:cubicBezTo>
                  <a:pt x="946404" y="667123"/>
                  <a:pt x="946599" y="662749"/>
                  <a:pt x="948266" y="658860"/>
                </a:cubicBezTo>
                <a:cubicBezTo>
                  <a:pt x="949724" y="655459"/>
                  <a:pt x="952371" y="652703"/>
                  <a:pt x="954424" y="649624"/>
                </a:cubicBezTo>
                <a:cubicBezTo>
                  <a:pt x="955450" y="645519"/>
                  <a:pt x="956585" y="641440"/>
                  <a:pt x="957503" y="637309"/>
                </a:cubicBezTo>
                <a:cubicBezTo>
                  <a:pt x="958638" y="632201"/>
                  <a:pt x="959313" y="626992"/>
                  <a:pt x="960582" y="621915"/>
                </a:cubicBezTo>
                <a:cubicBezTo>
                  <a:pt x="962747" y="613255"/>
                  <a:pt x="966986" y="605781"/>
                  <a:pt x="969818" y="597285"/>
                </a:cubicBezTo>
                <a:cubicBezTo>
                  <a:pt x="978204" y="572129"/>
                  <a:pt x="966456" y="597851"/>
                  <a:pt x="979054" y="572654"/>
                </a:cubicBezTo>
                <a:cubicBezTo>
                  <a:pt x="980080" y="566497"/>
                  <a:pt x="980490" y="560204"/>
                  <a:pt x="982133" y="554182"/>
                </a:cubicBezTo>
                <a:cubicBezTo>
                  <a:pt x="983587" y="548850"/>
                  <a:pt x="986703" y="544082"/>
                  <a:pt x="988291" y="538788"/>
                </a:cubicBezTo>
                <a:cubicBezTo>
                  <a:pt x="989795" y="533776"/>
                  <a:pt x="990100" y="528471"/>
                  <a:pt x="991369" y="523394"/>
                </a:cubicBezTo>
                <a:cubicBezTo>
                  <a:pt x="992156" y="520245"/>
                  <a:pt x="993744" y="517325"/>
                  <a:pt x="994448" y="514157"/>
                </a:cubicBezTo>
                <a:cubicBezTo>
                  <a:pt x="995802" y="508063"/>
                  <a:pt x="996303" y="501806"/>
                  <a:pt x="997527" y="495685"/>
                </a:cubicBezTo>
                <a:cubicBezTo>
                  <a:pt x="999461" y="486017"/>
                  <a:pt x="1000750" y="482938"/>
                  <a:pt x="1003685" y="474133"/>
                </a:cubicBezTo>
                <a:cubicBezTo>
                  <a:pt x="1004711" y="452582"/>
                  <a:pt x="1004971" y="430980"/>
                  <a:pt x="1006763" y="409479"/>
                </a:cubicBezTo>
                <a:cubicBezTo>
                  <a:pt x="1007033" y="406245"/>
                  <a:pt x="1009519" y="403471"/>
                  <a:pt x="1009842" y="400242"/>
                </a:cubicBezTo>
                <a:cubicBezTo>
                  <a:pt x="1010557" y="393094"/>
                  <a:pt x="1022670" y="381769"/>
                  <a:pt x="1022157" y="3756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B3823A4-1B52-449E-A5CB-89287D5E4858}"/>
              </a:ext>
            </a:extLst>
          </p:cNvPr>
          <p:cNvSpPr/>
          <p:nvPr/>
        </p:nvSpPr>
        <p:spPr>
          <a:xfrm>
            <a:off x="8479160" y="3768108"/>
            <a:ext cx="1350866" cy="1048905"/>
          </a:xfrm>
          <a:custGeom>
            <a:avLst/>
            <a:gdLst>
              <a:gd name="connsiteX0" fmla="*/ 711475 w 1207160"/>
              <a:gd name="connsiteY0" fmla="*/ 3079 h 936627"/>
              <a:gd name="connsiteX1" fmla="*/ 797681 w 1207160"/>
              <a:gd name="connsiteY1" fmla="*/ 3079 h 936627"/>
              <a:gd name="connsiteX2" fmla="*/ 816154 w 1207160"/>
              <a:gd name="connsiteY2" fmla="*/ 9236 h 936627"/>
              <a:gd name="connsiteX3" fmla="*/ 825390 w 1207160"/>
              <a:gd name="connsiteY3" fmla="*/ 12315 h 936627"/>
              <a:gd name="connsiteX4" fmla="*/ 843863 w 1207160"/>
              <a:gd name="connsiteY4" fmla="*/ 24630 h 936627"/>
              <a:gd name="connsiteX5" fmla="*/ 862336 w 1207160"/>
              <a:gd name="connsiteY5" fmla="*/ 30788 h 936627"/>
              <a:gd name="connsiteX6" fmla="*/ 871572 w 1207160"/>
              <a:gd name="connsiteY6" fmla="*/ 36946 h 936627"/>
              <a:gd name="connsiteX7" fmla="*/ 874651 w 1207160"/>
              <a:gd name="connsiteY7" fmla="*/ 46182 h 936627"/>
              <a:gd name="connsiteX8" fmla="*/ 868493 w 1207160"/>
              <a:gd name="connsiteY8" fmla="*/ 64655 h 936627"/>
              <a:gd name="connsiteX9" fmla="*/ 865414 w 1207160"/>
              <a:gd name="connsiteY9" fmla="*/ 83127 h 936627"/>
              <a:gd name="connsiteX10" fmla="*/ 859257 w 1207160"/>
              <a:gd name="connsiteY10" fmla="*/ 92364 h 936627"/>
              <a:gd name="connsiteX11" fmla="*/ 856178 w 1207160"/>
              <a:gd name="connsiteY11" fmla="*/ 110836 h 936627"/>
              <a:gd name="connsiteX12" fmla="*/ 853099 w 1207160"/>
              <a:gd name="connsiteY12" fmla="*/ 132388 h 936627"/>
              <a:gd name="connsiteX13" fmla="*/ 846942 w 1207160"/>
              <a:gd name="connsiteY13" fmla="*/ 150861 h 936627"/>
              <a:gd name="connsiteX14" fmla="*/ 850020 w 1207160"/>
              <a:gd name="connsiteY14" fmla="*/ 292485 h 936627"/>
              <a:gd name="connsiteX15" fmla="*/ 859257 w 1207160"/>
              <a:gd name="connsiteY15" fmla="*/ 310958 h 936627"/>
              <a:gd name="connsiteX16" fmla="*/ 877729 w 1207160"/>
              <a:gd name="connsiteY16" fmla="*/ 317115 h 936627"/>
              <a:gd name="connsiteX17" fmla="*/ 886966 w 1207160"/>
              <a:gd name="connsiteY17" fmla="*/ 320194 h 936627"/>
              <a:gd name="connsiteX18" fmla="*/ 914675 w 1207160"/>
              <a:gd name="connsiteY18" fmla="*/ 335588 h 936627"/>
              <a:gd name="connsiteX19" fmla="*/ 967014 w 1207160"/>
              <a:gd name="connsiteY19" fmla="*/ 329430 h 936627"/>
              <a:gd name="connsiteX20" fmla="*/ 988566 w 1207160"/>
              <a:gd name="connsiteY20" fmla="*/ 323273 h 936627"/>
              <a:gd name="connsiteX21" fmla="*/ 1000881 w 1207160"/>
              <a:gd name="connsiteY21" fmla="*/ 320194 h 936627"/>
              <a:gd name="connsiteX22" fmla="*/ 1010117 w 1207160"/>
              <a:gd name="connsiteY22" fmla="*/ 317115 h 936627"/>
              <a:gd name="connsiteX23" fmla="*/ 1050142 w 1207160"/>
              <a:gd name="connsiteY23" fmla="*/ 310958 h 936627"/>
              <a:gd name="connsiteX24" fmla="*/ 1120954 w 1207160"/>
              <a:gd name="connsiteY24" fmla="*/ 314036 h 936627"/>
              <a:gd name="connsiteX25" fmla="*/ 1139426 w 1207160"/>
              <a:gd name="connsiteY25" fmla="*/ 320194 h 936627"/>
              <a:gd name="connsiteX26" fmla="*/ 1145584 w 1207160"/>
              <a:gd name="connsiteY26" fmla="*/ 329430 h 936627"/>
              <a:gd name="connsiteX27" fmla="*/ 1151742 w 1207160"/>
              <a:gd name="connsiteY27" fmla="*/ 347903 h 936627"/>
              <a:gd name="connsiteX28" fmla="*/ 1170214 w 1207160"/>
              <a:gd name="connsiteY28" fmla="*/ 354061 h 936627"/>
              <a:gd name="connsiteX29" fmla="*/ 1176372 w 1207160"/>
              <a:gd name="connsiteY29" fmla="*/ 372533 h 936627"/>
              <a:gd name="connsiteX30" fmla="*/ 1182529 w 1207160"/>
              <a:gd name="connsiteY30" fmla="*/ 381770 h 936627"/>
              <a:gd name="connsiteX31" fmla="*/ 1185608 w 1207160"/>
              <a:gd name="connsiteY31" fmla="*/ 391006 h 936627"/>
              <a:gd name="connsiteX32" fmla="*/ 1194845 w 1207160"/>
              <a:gd name="connsiteY32" fmla="*/ 394085 h 936627"/>
              <a:gd name="connsiteX33" fmla="*/ 1201002 w 1207160"/>
              <a:gd name="connsiteY33" fmla="*/ 403321 h 936627"/>
              <a:gd name="connsiteX34" fmla="*/ 1204081 w 1207160"/>
              <a:gd name="connsiteY34" fmla="*/ 427952 h 936627"/>
              <a:gd name="connsiteX35" fmla="*/ 1207160 w 1207160"/>
              <a:gd name="connsiteY35" fmla="*/ 437188 h 936627"/>
              <a:gd name="connsiteX36" fmla="*/ 1204081 w 1207160"/>
              <a:gd name="connsiteY36" fmla="*/ 526473 h 936627"/>
              <a:gd name="connsiteX37" fmla="*/ 1197923 w 1207160"/>
              <a:gd name="connsiteY37" fmla="*/ 535709 h 936627"/>
              <a:gd name="connsiteX38" fmla="*/ 1191766 w 1207160"/>
              <a:gd name="connsiteY38" fmla="*/ 554182 h 936627"/>
              <a:gd name="connsiteX39" fmla="*/ 1188687 w 1207160"/>
              <a:gd name="connsiteY39" fmla="*/ 572655 h 936627"/>
              <a:gd name="connsiteX40" fmla="*/ 1170214 w 1207160"/>
              <a:gd name="connsiteY40" fmla="*/ 578812 h 936627"/>
              <a:gd name="connsiteX41" fmla="*/ 1179451 w 1207160"/>
              <a:gd name="connsiteY41" fmla="*/ 569576 h 936627"/>
              <a:gd name="connsiteX42" fmla="*/ 1170214 w 1207160"/>
              <a:gd name="connsiteY42" fmla="*/ 572655 h 936627"/>
              <a:gd name="connsiteX43" fmla="*/ 1160978 w 1207160"/>
              <a:gd name="connsiteY43" fmla="*/ 578812 h 936627"/>
              <a:gd name="connsiteX44" fmla="*/ 1145584 w 1207160"/>
              <a:gd name="connsiteY44" fmla="*/ 597285 h 936627"/>
              <a:gd name="connsiteX45" fmla="*/ 1136348 w 1207160"/>
              <a:gd name="connsiteY45" fmla="*/ 603443 h 936627"/>
              <a:gd name="connsiteX46" fmla="*/ 1124033 w 1207160"/>
              <a:gd name="connsiteY46" fmla="*/ 615758 h 936627"/>
              <a:gd name="connsiteX47" fmla="*/ 1019354 w 1207160"/>
              <a:gd name="connsiteY47" fmla="*/ 612679 h 936627"/>
              <a:gd name="connsiteX48" fmla="*/ 1013196 w 1207160"/>
              <a:gd name="connsiteY48" fmla="*/ 603443 h 936627"/>
              <a:gd name="connsiteX49" fmla="*/ 985487 w 1207160"/>
              <a:gd name="connsiteY49" fmla="*/ 594206 h 936627"/>
              <a:gd name="connsiteX50" fmla="*/ 936226 w 1207160"/>
              <a:gd name="connsiteY50" fmla="*/ 584970 h 936627"/>
              <a:gd name="connsiteX51" fmla="*/ 926990 w 1207160"/>
              <a:gd name="connsiteY51" fmla="*/ 578812 h 936627"/>
              <a:gd name="connsiteX52" fmla="*/ 908517 w 1207160"/>
              <a:gd name="connsiteY52" fmla="*/ 572655 h 936627"/>
              <a:gd name="connsiteX53" fmla="*/ 874651 w 1207160"/>
              <a:gd name="connsiteY53" fmla="*/ 588049 h 936627"/>
              <a:gd name="connsiteX54" fmla="*/ 865414 w 1207160"/>
              <a:gd name="connsiteY54" fmla="*/ 594206 h 936627"/>
              <a:gd name="connsiteX55" fmla="*/ 856178 w 1207160"/>
              <a:gd name="connsiteY55" fmla="*/ 600364 h 936627"/>
              <a:gd name="connsiteX56" fmla="*/ 853099 w 1207160"/>
              <a:gd name="connsiteY56" fmla="*/ 628073 h 936627"/>
              <a:gd name="connsiteX57" fmla="*/ 846942 w 1207160"/>
              <a:gd name="connsiteY57" fmla="*/ 637309 h 936627"/>
              <a:gd name="connsiteX58" fmla="*/ 843863 w 1207160"/>
              <a:gd name="connsiteY58" fmla="*/ 646546 h 936627"/>
              <a:gd name="connsiteX59" fmla="*/ 846942 w 1207160"/>
              <a:gd name="connsiteY59" fmla="*/ 735830 h 936627"/>
              <a:gd name="connsiteX60" fmla="*/ 856178 w 1207160"/>
              <a:gd name="connsiteY60" fmla="*/ 763540 h 936627"/>
              <a:gd name="connsiteX61" fmla="*/ 859257 w 1207160"/>
              <a:gd name="connsiteY61" fmla="*/ 772776 h 936627"/>
              <a:gd name="connsiteX62" fmla="*/ 862336 w 1207160"/>
              <a:gd name="connsiteY62" fmla="*/ 782012 h 936627"/>
              <a:gd name="connsiteX63" fmla="*/ 868493 w 1207160"/>
              <a:gd name="connsiteY63" fmla="*/ 868218 h 936627"/>
              <a:gd name="connsiteX64" fmla="*/ 871572 w 1207160"/>
              <a:gd name="connsiteY64" fmla="*/ 886691 h 936627"/>
              <a:gd name="connsiteX65" fmla="*/ 874651 w 1207160"/>
              <a:gd name="connsiteY65" fmla="*/ 895927 h 936627"/>
              <a:gd name="connsiteX66" fmla="*/ 877729 w 1207160"/>
              <a:gd name="connsiteY66" fmla="*/ 908243 h 936627"/>
              <a:gd name="connsiteX67" fmla="*/ 843863 w 1207160"/>
              <a:gd name="connsiteY67" fmla="*/ 926715 h 936627"/>
              <a:gd name="connsiteX68" fmla="*/ 825390 w 1207160"/>
              <a:gd name="connsiteY68" fmla="*/ 932873 h 936627"/>
              <a:gd name="connsiteX69" fmla="*/ 816154 w 1207160"/>
              <a:gd name="connsiteY69" fmla="*/ 935952 h 936627"/>
              <a:gd name="connsiteX70" fmla="*/ 717633 w 1207160"/>
              <a:gd name="connsiteY70" fmla="*/ 932873 h 936627"/>
              <a:gd name="connsiteX71" fmla="*/ 705317 w 1207160"/>
              <a:gd name="connsiteY71" fmla="*/ 929794 h 936627"/>
              <a:gd name="connsiteX72" fmla="*/ 566772 w 1207160"/>
              <a:gd name="connsiteY72" fmla="*/ 932873 h 936627"/>
              <a:gd name="connsiteX73" fmla="*/ 474408 w 1207160"/>
              <a:gd name="connsiteY73" fmla="*/ 932873 h 936627"/>
              <a:gd name="connsiteX74" fmla="*/ 465172 w 1207160"/>
              <a:gd name="connsiteY74" fmla="*/ 929794 h 936627"/>
              <a:gd name="connsiteX75" fmla="*/ 431305 w 1207160"/>
              <a:gd name="connsiteY75" fmla="*/ 926715 h 936627"/>
              <a:gd name="connsiteX76" fmla="*/ 422069 w 1207160"/>
              <a:gd name="connsiteY76" fmla="*/ 923636 h 936627"/>
              <a:gd name="connsiteX77" fmla="*/ 412833 w 1207160"/>
              <a:gd name="connsiteY77" fmla="*/ 914400 h 936627"/>
              <a:gd name="connsiteX78" fmla="*/ 403596 w 1207160"/>
              <a:gd name="connsiteY78" fmla="*/ 908243 h 936627"/>
              <a:gd name="connsiteX79" fmla="*/ 397439 w 1207160"/>
              <a:gd name="connsiteY79" fmla="*/ 899006 h 936627"/>
              <a:gd name="connsiteX80" fmla="*/ 388202 w 1207160"/>
              <a:gd name="connsiteY80" fmla="*/ 895927 h 936627"/>
              <a:gd name="connsiteX81" fmla="*/ 385123 w 1207160"/>
              <a:gd name="connsiteY81" fmla="*/ 868218 h 936627"/>
              <a:gd name="connsiteX82" fmla="*/ 378966 w 1207160"/>
              <a:gd name="connsiteY82" fmla="*/ 858982 h 936627"/>
              <a:gd name="connsiteX83" fmla="*/ 388202 w 1207160"/>
              <a:gd name="connsiteY83" fmla="*/ 892849 h 936627"/>
              <a:gd name="connsiteX84" fmla="*/ 391281 w 1207160"/>
              <a:gd name="connsiteY84" fmla="*/ 902085 h 936627"/>
              <a:gd name="connsiteX85" fmla="*/ 394360 w 1207160"/>
              <a:gd name="connsiteY85" fmla="*/ 911321 h 936627"/>
              <a:gd name="connsiteX86" fmla="*/ 397439 w 1207160"/>
              <a:gd name="connsiteY86" fmla="*/ 926715 h 936627"/>
              <a:gd name="connsiteX87" fmla="*/ 400517 w 1207160"/>
              <a:gd name="connsiteY87" fmla="*/ 935952 h 936627"/>
              <a:gd name="connsiteX88" fmla="*/ 397439 w 1207160"/>
              <a:gd name="connsiteY88" fmla="*/ 917479 h 936627"/>
              <a:gd name="connsiteX89" fmla="*/ 388202 w 1207160"/>
              <a:gd name="connsiteY89" fmla="*/ 886691 h 936627"/>
              <a:gd name="connsiteX90" fmla="*/ 385123 w 1207160"/>
              <a:gd name="connsiteY90" fmla="*/ 877455 h 936627"/>
              <a:gd name="connsiteX91" fmla="*/ 382045 w 1207160"/>
              <a:gd name="connsiteY91" fmla="*/ 868218 h 936627"/>
              <a:gd name="connsiteX92" fmla="*/ 375887 w 1207160"/>
              <a:gd name="connsiteY92" fmla="*/ 858982 h 936627"/>
              <a:gd name="connsiteX93" fmla="*/ 366651 w 1207160"/>
              <a:gd name="connsiteY93" fmla="*/ 831273 h 936627"/>
              <a:gd name="connsiteX94" fmla="*/ 363572 w 1207160"/>
              <a:gd name="connsiteY94" fmla="*/ 822036 h 936627"/>
              <a:gd name="connsiteX95" fmla="*/ 357414 w 1207160"/>
              <a:gd name="connsiteY95" fmla="*/ 812800 h 936627"/>
              <a:gd name="connsiteX96" fmla="*/ 351257 w 1207160"/>
              <a:gd name="connsiteY96" fmla="*/ 794327 h 936627"/>
              <a:gd name="connsiteX97" fmla="*/ 348178 w 1207160"/>
              <a:gd name="connsiteY97" fmla="*/ 785091 h 936627"/>
              <a:gd name="connsiteX98" fmla="*/ 335863 w 1207160"/>
              <a:gd name="connsiteY98" fmla="*/ 766618 h 936627"/>
              <a:gd name="connsiteX99" fmla="*/ 332784 w 1207160"/>
              <a:gd name="connsiteY99" fmla="*/ 757382 h 936627"/>
              <a:gd name="connsiteX100" fmla="*/ 320469 w 1207160"/>
              <a:gd name="connsiteY100" fmla="*/ 738909 h 936627"/>
              <a:gd name="connsiteX101" fmla="*/ 317390 w 1207160"/>
              <a:gd name="connsiteY101" fmla="*/ 729673 h 936627"/>
              <a:gd name="connsiteX102" fmla="*/ 295839 w 1207160"/>
              <a:gd name="connsiteY102" fmla="*/ 698885 h 936627"/>
              <a:gd name="connsiteX103" fmla="*/ 289681 w 1207160"/>
              <a:gd name="connsiteY103" fmla="*/ 686570 h 936627"/>
              <a:gd name="connsiteX104" fmla="*/ 286602 w 1207160"/>
              <a:gd name="connsiteY104" fmla="*/ 677333 h 936627"/>
              <a:gd name="connsiteX105" fmla="*/ 277366 w 1207160"/>
              <a:gd name="connsiteY105" fmla="*/ 668097 h 936627"/>
              <a:gd name="connsiteX106" fmla="*/ 258893 w 1207160"/>
              <a:gd name="connsiteY106" fmla="*/ 640388 h 936627"/>
              <a:gd name="connsiteX107" fmla="*/ 249657 w 1207160"/>
              <a:gd name="connsiteY107" fmla="*/ 628073 h 936627"/>
              <a:gd name="connsiteX108" fmla="*/ 240420 w 1207160"/>
              <a:gd name="connsiteY108" fmla="*/ 624994 h 936627"/>
              <a:gd name="connsiteX109" fmla="*/ 225026 w 1207160"/>
              <a:gd name="connsiteY109" fmla="*/ 603443 h 936627"/>
              <a:gd name="connsiteX110" fmla="*/ 215790 w 1207160"/>
              <a:gd name="connsiteY110" fmla="*/ 591127 h 936627"/>
              <a:gd name="connsiteX111" fmla="*/ 203475 w 1207160"/>
              <a:gd name="connsiteY111" fmla="*/ 572655 h 936627"/>
              <a:gd name="connsiteX112" fmla="*/ 194239 w 1207160"/>
              <a:gd name="connsiteY112" fmla="*/ 544946 h 936627"/>
              <a:gd name="connsiteX113" fmla="*/ 191160 w 1207160"/>
              <a:gd name="connsiteY113" fmla="*/ 535709 h 936627"/>
              <a:gd name="connsiteX114" fmla="*/ 181923 w 1207160"/>
              <a:gd name="connsiteY114" fmla="*/ 501843 h 936627"/>
              <a:gd name="connsiteX115" fmla="*/ 172687 w 1207160"/>
              <a:gd name="connsiteY115" fmla="*/ 483370 h 936627"/>
              <a:gd name="connsiteX116" fmla="*/ 154214 w 1207160"/>
              <a:gd name="connsiteY116" fmla="*/ 464897 h 936627"/>
              <a:gd name="connsiteX117" fmla="*/ 135742 w 1207160"/>
              <a:gd name="connsiteY117" fmla="*/ 452582 h 936627"/>
              <a:gd name="connsiteX118" fmla="*/ 123426 w 1207160"/>
              <a:gd name="connsiteY118" fmla="*/ 424873 h 936627"/>
              <a:gd name="connsiteX119" fmla="*/ 114190 w 1207160"/>
              <a:gd name="connsiteY119" fmla="*/ 415636 h 936627"/>
              <a:gd name="connsiteX120" fmla="*/ 104954 w 1207160"/>
              <a:gd name="connsiteY120" fmla="*/ 409479 h 936627"/>
              <a:gd name="connsiteX121" fmla="*/ 98796 w 1207160"/>
              <a:gd name="connsiteY121" fmla="*/ 400243 h 936627"/>
              <a:gd name="connsiteX122" fmla="*/ 95717 w 1207160"/>
              <a:gd name="connsiteY122" fmla="*/ 391006 h 936627"/>
              <a:gd name="connsiteX123" fmla="*/ 86481 w 1207160"/>
              <a:gd name="connsiteY123" fmla="*/ 378691 h 936627"/>
              <a:gd name="connsiteX124" fmla="*/ 80323 w 1207160"/>
              <a:gd name="connsiteY124" fmla="*/ 360218 h 936627"/>
              <a:gd name="connsiteX125" fmla="*/ 71087 w 1207160"/>
              <a:gd name="connsiteY125" fmla="*/ 341746 h 936627"/>
              <a:gd name="connsiteX126" fmla="*/ 61851 w 1207160"/>
              <a:gd name="connsiteY126" fmla="*/ 320194 h 936627"/>
              <a:gd name="connsiteX127" fmla="*/ 58772 w 1207160"/>
              <a:gd name="connsiteY127" fmla="*/ 307879 h 936627"/>
              <a:gd name="connsiteX128" fmla="*/ 61851 w 1207160"/>
              <a:gd name="connsiteY128" fmla="*/ 317115 h 936627"/>
              <a:gd name="connsiteX129" fmla="*/ 64929 w 1207160"/>
              <a:gd name="connsiteY129" fmla="*/ 329430 h 936627"/>
              <a:gd name="connsiteX130" fmla="*/ 80323 w 1207160"/>
              <a:gd name="connsiteY130" fmla="*/ 357140 h 936627"/>
              <a:gd name="connsiteX131" fmla="*/ 89560 w 1207160"/>
              <a:gd name="connsiteY131" fmla="*/ 363297 h 936627"/>
              <a:gd name="connsiteX132" fmla="*/ 104954 w 1207160"/>
              <a:gd name="connsiteY132" fmla="*/ 391006 h 936627"/>
              <a:gd name="connsiteX133" fmla="*/ 114190 w 1207160"/>
              <a:gd name="connsiteY133" fmla="*/ 397164 h 936627"/>
              <a:gd name="connsiteX134" fmla="*/ 98796 w 1207160"/>
              <a:gd name="connsiteY134" fmla="*/ 369455 h 936627"/>
              <a:gd name="connsiteX135" fmla="*/ 89560 w 1207160"/>
              <a:gd name="connsiteY135" fmla="*/ 338667 h 936627"/>
              <a:gd name="connsiteX136" fmla="*/ 86481 w 1207160"/>
              <a:gd name="connsiteY136" fmla="*/ 329430 h 936627"/>
              <a:gd name="connsiteX137" fmla="*/ 74166 w 1207160"/>
              <a:gd name="connsiteY137" fmla="*/ 310958 h 936627"/>
              <a:gd name="connsiteX138" fmla="*/ 68008 w 1207160"/>
              <a:gd name="connsiteY138" fmla="*/ 292485 h 936627"/>
              <a:gd name="connsiteX139" fmla="*/ 64929 w 1207160"/>
              <a:gd name="connsiteY139" fmla="*/ 283249 h 936627"/>
              <a:gd name="connsiteX140" fmla="*/ 55693 w 1207160"/>
              <a:gd name="connsiteY140" fmla="*/ 280170 h 936627"/>
              <a:gd name="connsiteX141" fmla="*/ 52614 w 1207160"/>
              <a:gd name="connsiteY141" fmla="*/ 270933 h 936627"/>
              <a:gd name="connsiteX142" fmla="*/ 46457 w 1207160"/>
              <a:gd name="connsiteY142" fmla="*/ 261697 h 936627"/>
              <a:gd name="connsiteX143" fmla="*/ 40299 w 1207160"/>
              <a:gd name="connsiteY143" fmla="*/ 233988 h 936627"/>
              <a:gd name="connsiteX144" fmla="*/ 27984 w 1207160"/>
              <a:gd name="connsiteY144" fmla="*/ 209358 h 936627"/>
              <a:gd name="connsiteX145" fmla="*/ 21826 w 1207160"/>
              <a:gd name="connsiteY145" fmla="*/ 197043 h 936627"/>
              <a:gd name="connsiteX146" fmla="*/ 12590 w 1207160"/>
              <a:gd name="connsiteY146" fmla="*/ 169333 h 936627"/>
              <a:gd name="connsiteX147" fmla="*/ 9511 w 1207160"/>
              <a:gd name="connsiteY147" fmla="*/ 160097 h 936627"/>
              <a:gd name="connsiteX148" fmla="*/ 6433 w 1207160"/>
              <a:gd name="connsiteY148" fmla="*/ 150861 h 936627"/>
              <a:gd name="connsiteX149" fmla="*/ 6433 w 1207160"/>
              <a:gd name="connsiteY149" fmla="*/ 15394 h 936627"/>
              <a:gd name="connsiteX150" fmla="*/ 24905 w 1207160"/>
              <a:gd name="connsiteY150" fmla="*/ 9236 h 936627"/>
              <a:gd name="connsiteX151" fmla="*/ 111111 w 1207160"/>
              <a:gd name="connsiteY151" fmla="*/ 6158 h 936627"/>
              <a:gd name="connsiteX152" fmla="*/ 280445 w 1207160"/>
              <a:gd name="connsiteY152" fmla="*/ 0 h 936627"/>
              <a:gd name="connsiteX153" fmla="*/ 499039 w 1207160"/>
              <a:gd name="connsiteY153" fmla="*/ 3079 h 936627"/>
              <a:gd name="connsiteX154" fmla="*/ 569851 w 1207160"/>
              <a:gd name="connsiteY154" fmla="*/ 0 h 936627"/>
              <a:gd name="connsiteX155" fmla="*/ 711475 w 1207160"/>
              <a:gd name="connsiteY155" fmla="*/ 3079 h 93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207160" h="936627">
                <a:moveTo>
                  <a:pt x="711475" y="3079"/>
                </a:moveTo>
                <a:cubicBezTo>
                  <a:pt x="749447" y="3592"/>
                  <a:pt x="768318" y="-3697"/>
                  <a:pt x="797681" y="3079"/>
                </a:cubicBezTo>
                <a:cubicBezTo>
                  <a:pt x="804005" y="4538"/>
                  <a:pt x="809996" y="7184"/>
                  <a:pt x="816154" y="9236"/>
                </a:cubicBezTo>
                <a:cubicBezTo>
                  <a:pt x="819233" y="10262"/>
                  <a:pt x="822690" y="10515"/>
                  <a:pt x="825390" y="12315"/>
                </a:cubicBezTo>
                <a:cubicBezTo>
                  <a:pt x="831548" y="16420"/>
                  <a:pt x="836842" y="22290"/>
                  <a:pt x="843863" y="24630"/>
                </a:cubicBezTo>
                <a:lnTo>
                  <a:pt x="862336" y="30788"/>
                </a:lnTo>
                <a:cubicBezTo>
                  <a:pt x="865415" y="32841"/>
                  <a:pt x="869261" y="34057"/>
                  <a:pt x="871572" y="36946"/>
                </a:cubicBezTo>
                <a:cubicBezTo>
                  <a:pt x="873599" y="39480"/>
                  <a:pt x="875009" y="42957"/>
                  <a:pt x="874651" y="46182"/>
                </a:cubicBezTo>
                <a:cubicBezTo>
                  <a:pt x="873934" y="52633"/>
                  <a:pt x="869560" y="58253"/>
                  <a:pt x="868493" y="64655"/>
                </a:cubicBezTo>
                <a:cubicBezTo>
                  <a:pt x="867467" y="70812"/>
                  <a:pt x="867388" y="77205"/>
                  <a:pt x="865414" y="83127"/>
                </a:cubicBezTo>
                <a:cubicBezTo>
                  <a:pt x="864244" y="86637"/>
                  <a:pt x="861309" y="89285"/>
                  <a:pt x="859257" y="92364"/>
                </a:cubicBezTo>
                <a:cubicBezTo>
                  <a:pt x="858231" y="98521"/>
                  <a:pt x="857127" y="104666"/>
                  <a:pt x="856178" y="110836"/>
                </a:cubicBezTo>
                <a:cubicBezTo>
                  <a:pt x="855074" y="118009"/>
                  <a:pt x="854731" y="125317"/>
                  <a:pt x="853099" y="132388"/>
                </a:cubicBezTo>
                <a:cubicBezTo>
                  <a:pt x="851640" y="138712"/>
                  <a:pt x="846942" y="150861"/>
                  <a:pt x="846942" y="150861"/>
                </a:cubicBezTo>
                <a:cubicBezTo>
                  <a:pt x="847968" y="198069"/>
                  <a:pt x="848094" y="245305"/>
                  <a:pt x="850020" y="292485"/>
                </a:cubicBezTo>
                <a:cubicBezTo>
                  <a:pt x="850187" y="296573"/>
                  <a:pt x="855954" y="308894"/>
                  <a:pt x="859257" y="310958"/>
                </a:cubicBezTo>
                <a:cubicBezTo>
                  <a:pt x="864761" y="314398"/>
                  <a:pt x="871572" y="315063"/>
                  <a:pt x="877729" y="317115"/>
                </a:cubicBezTo>
                <a:lnTo>
                  <a:pt x="886966" y="320194"/>
                </a:lnTo>
                <a:cubicBezTo>
                  <a:pt x="908139" y="334309"/>
                  <a:pt x="898418" y="330169"/>
                  <a:pt x="914675" y="335588"/>
                </a:cubicBezTo>
                <a:lnTo>
                  <a:pt x="967014" y="329430"/>
                </a:lnTo>
                <a:cubicBezTo>
                  <a:pt x="978569" y="327504"/>
                  <a:pt x="978313" y="326202"/>
                  <a:pt x="988566" y="323273"/>
                </a:cubicBezTo>
                <a:cubicBezTo>
                  <a:pt x="992635" y="322111"/>
                  <a:pt x="996812" y="321357"/>
                  <a:pt x="1000881" y="320194"/>
                </a:cubicBezTo>
                <a:cubicBezTo>
                  <a:pt x="1004001" y="319302"/>
                  <a:pt x="1006969" y="317902"/>
                  <a:pt x="1010117" y="317115"/>
                </a:cubicBezTo>
                <a:cubicBezTo>
                  <a:pt x="1024224" y="313588"/>
                  <a:pt x="1035182" y="312828"/>
                  <a:pt x="1050142" y="310958"/>
                </a:cubicBezTo>
                <a:cubicBezTo>
                  <a:pt x="1073746" y="311984"/>
                  <a:pt x="1097453" y="311605"/>
                  <a:pt x="1120954" y="314036"/>
                </a:cubicBezTo>
                <a:cubicBezTo>
                  <a:pt x="1127410" y="314704"/>
                  <a:pt x="1139426" y="320194"/>
                  <a:pt x="1139426" y="320194"/>
                </a:cubicBezTo>
                <a:cubicBezTo>
                  <a:pt x="1141479" y="323273"/>
                  <a:pt x="1144081" y="326049"/>
                  <a:pt x="1145584" y="329430"/>
                </a:cubicBezTo>
                <a:cubicBezTo>
                  <a:pt x="1148220" y="335361"/>
                  <a:pt x="1145584" y="345850"/>
                  <a:pt x="1151742" y="347903"/>
                </a:cubicBezTo>
                <a:lnTo>
                  <a:pt x="1170214" y="354061"/>
                </a:lnTo>
                <a:cubicBezTo>
                  <a:pt x="1172267" y="360218"/>
                  <a:pt x="1172772" y="367132"/>
                  <a:pt x="1176372" y="372533"/>
                </a:cubicBezTo>
                <a:cubicBezTo>
                  <a:pt x="1178424" y="375612"/>
                  <a:pt x="1180874" y="378460"/>
                  <a:pt x="1182529" y="381770"/>
                </a:cubicBezTo>
                <a:cubicBezTo>
                  <a:pt x="1183980" y="384673"/>
                  <a:pt x="1183313" y="388711"/>
                  <a:pt x="1185608" y="391006"/>
                </a:cubicBezTo>
                <a:cubicBezTo>
                  <a:pt x="1187903" y="393301"/>
                  <a:pt x="1191766" y="393059"/>
                  <a:pt x="1194845" y="394085"/>
                </a:cubicBezTo>
                <a:cubicBezTo>
                  <a:pt x="1196897" y="397164"/>
                  <a:pt x="1200029" y="399751"/>
                  <a:pt x="1201002" y="403321"/>
                </a:cubicBezTo>
                <a:cubicBezTo>
                  <a:pt x="1203179" y="411304"/>
                  <a:pt x="1202601" y="419811"/>
                  <a:pt x="1204081" y="427952"/>
                </a:cubicBezTo>
                <a:cubicBezTo>
                  <a:pt x="1204662" y="431145"/>
                  <a:pt x="1206134" y="434109"/>
                  <a:pt x="1207160" y="437188"/>
                </a:cubicBezTo>
                <a:cubicBezTo>
                  <a:pt x="1206134" y="466950"/>
                  <a:pt x="1206861" y="496824"/>
                  <a:pt x="1204081" y="526473"/>
                </a:cubicBezTo>
                <a:cubicBezTo>
                  <a:pt x="1203736" y="530157"/>
                  <a:pt x="1199426" y="532328"/>
                  <a:pt x="1197923" y="535709"/>
                </a:cubicBezTo>
                <a:cubicBezTo>
                  <a:pt x="1195287" y="541640"/>
                  <a:pt x="1191766" y="554182"/>
                  <a:pt x="1191766" y="554182"/>
                </a:cubicBezTo>
                <a:cubicBezTo>
                  <a:pt x="1190740" y="560340"/>
                  <a:pt x="1192798" y="567957"/>
                  <a:pt x="1188687" y="572655"/>
                </a:cubicBezTo>
                <a:cubicBezTo>
                  <a:pt x="1184413" y="577540"/>
                  <a:pt x="1170214" y="578812"/>
                  <a:pt x="1170214" y="578812"/>
                </a:cubicBezTo>
                <a:cubicBezTo>
                  <a:pt x="1173293" y="575733"/>
                  <a:pt x="1179451" y="573930"/>
                  <a:pt x="1179451" y="569576"/>
                </a:cubicBezTo>
                <a:cubicBezTo>
                  <a:pt x="1179451" y="566330"/>
                  <a:pt x="1173117" y="571204"/>
                  <a:pt x="1170214" y="572655"/>
                </a:cubicBezTo>
                <a:cubicBezTo>
                  <a:pt x="1166905" y="574310"/>
                  <a:pt x="1163820" y="576443"/>
                  <a:pt x="1160978" y="578812"/>
                </a:cubicBezTo>
                <a:cubicBezTo>
                  <a:pt x="1130723" y="604025"/>
                  <a:pt x="1169796" y="573073"/>
                  <a:pt x="1145584" y="597285"/>
                </a:cubicBezTo>
                <a:cubicBezTo>
                  <a:pt x="1142968" y="599901"/>
                  <a:pt x="1139427" y="601390"/>
                  <a:pt x="1136348" y="603443"/>
                </a:cubicBezTo>
                <a:cubicBezTo>
                  <a:pt x="1133611" y="611652"/>
                  <a:pt x="1134979" y="615758"/>
                  <a:pt x="1124033" y="615758"/>
                </a:cubicBezTo>
                <a:cubicBezTo>
                  <a:pt x="1089125" y="615758"/>
                  <a:pt x="1054247" y="613705"/>
                  <a:pt x="1019354" y="612679"/>
                </a:cubicBezTo>
                <a:cubicBezTo>
                  <a:pt x="1017301" y="609600"/>
                  <a:pt x="1015812" y="606059"/>
                  <a:pt x="1013196" y="603443"/>
                </a:cubicBezTo>
                <a:cubicBezTo>
                  <a:pt x="1004537" y="594784"/>
                  <a:pt x="997874" y="596271"/>
                  <a:pt x="985487" y="594206"/>
                </a:cubicBezTo>
                <a:cubicBezTo>
                  <a:pt x="957229" y="584788"/>
                  <a:pt x="973472" y="588695"/>
                  <a:pt x="936226" y="584970"/>
                </a:cubicBezTo>
                <a:cubicBezTo>
                  <a:pt x="933147" y="582917"/>
                  <a:pt x="930371" y="580315"/>
                  <a:pt x="926990" y="578812"/>
                </a:cubicBezTo>
                <a:cubicBezTo>
                  <a:pt x="921059" y="576176"/>
                  <a:pt x="908517" y="572655"/>
                  <a:pt x="908517" y="572655"/>
                </a:cubicBezTo>
                <a:cubicBezTo>
                  <a:pt x="885864" y="577184"/>
                  <a:pt x="897480" y="572830"/>
                  <a:pt x="874651" y="588049"/>
                </a:cubicBezTo>
                <a:lnTo>
                  <a:pt x="865414" y="594206"/>
                </a:lnTo>
                <a:lnTo>
                  <a:pt x="856178" y="600364"/>
                </a:lnTo>
                <a:cubicBezTo>
                  <a:pt x="855152" y="609600"/>
                  <a:pt x="855353" y="619057"/>
                  <a:pt x="853099" y="628073"/>
                </a:cubicBezTo>
                <a:cubicBezTo>
                  <a:pt x="852202" y="631663"/>
                  <a:pt x="848597" y="634000"/>
                  <a:pt x="846942" y="637309"/>
                </a:cubicBezTo>
                <a:cubicBezTo>
                  <a:pt x="845491" y="640212"/>
                  <a:pt x="844889" y="643467"/>
                  <a:pt x="843863" y="646546"/>
                </a:cubicBezTo>
                <a:cubicBezTo>
                  <a:pt x="844889" y="676307"/>
                  <a:pt x="844399" y="706160"/>
                  <a:pt x="846942" y="735830"/>
                </a:cubicBezTo>
                <a:cubicBezTo>
                  <a:pt x="846942" y="735832"/>
                  <a:pt x="854638" y="758921"/>
                  <a:pt x="856178" y="763540"/>
                </a:cubicBezTo>
                <a:lnTo>
                  <a:pt x="859257" y="772776"/>
                </a:lnTo>
                <a:lnTo>
                  <a:pt x="862336" y="782012"/>
                </a:lnTo>
                <a:cubicBezTo>
                  <a:pt x="864468" y="822537"/>
                  <a:pt x="863940" y="834073"/>
                  <a:pt x="868493" y="868218"/>
                </a:cubicBezTo>
                <a:cubicBezTo>
                  <a:pt x="869318" y="874406"/>
                  <a:pt x="870218" y="880597"/>
                  <a:pt x="871572" y="886691"/>
                </a:cubicBezTo>
                <a:cubicBezTo>
                  <a:pt x="872276" y="889859"/>
                  <a:pt x="873760" y="892807"/>
                  <a:pt x="874651" y="895927"/>
                </a:cubicBezTo>
                <a:cubicBezTo>
                  <a:pt x="875813" y="899996"/>
                  <a:pt x="876703" y="904138"/>
                  <a:pt x="877729" y="908243"/>
                </a:cubicBezTo>
                <a:cubicBezTo>
                  <a:pt x="872297" y="935410"/>
                  <a:pt x="880512" y="919843"/>
                  <a:pt x="843863" y="926715"/>
                </a:cubicBezTo>
                <a:cubicBezTo>
                  <a:pt x="837483" y="927911"/>
                  <a:pt x="831548" y="930820"/>
                  <a:pt x="825390" y="932873"/>
                </a:cubicBezTo>
                <a:lnTo>
                  <a:pt x="816154" y="935952"/>
                </a:lnTo>
                <a:cubicBezTo>
                  <a:pt x="783314" y="934926"/>
                  <a:pt x="750439" y="934696"/>
                  <a:pt x="717633" y="932873"/>
                </a:cubicBezTo>
                <a:cubicBezTo>
                  <a:pt x="713408" y="932638"/>
                  <a:pt x="709549" y="929794"/>
                  <a:pt x="705317" y="929794"/>
                </a:cubicBezTo>
                <a:cubicBezTo>
                  <a:pt x="659124" y="929794"/>
                  <a:pt x="612954" y="931847"/>
                  <a:pt x="566772" y="932873"/>
                </a:cubicBezTo>
                <a:cubicBezTo>
                  <a:pt x="523468" y="937685"/>
                  <a:pt x="534765" y="937903"/>
                  <a:pt x="474408" y="932873"/>
                </a:cubicBezTo>
                <a:cubicBezTo>
                  <a:pt x="471174" y="932603"/>
                  <a:pt x="468385" y="930253"/>
                  <a:pt x="465172" y="929794"/>
                </a:cubicBezTo>
                <a:cubicBezTo>
                  <a:pt x="453950" y="928191"/>
                  <a:pt x="442594" y="927741"/>
                  <a:pt x="431305" y="926715"/>
                </a:cubicBezTo>
                <a:cubicBezTo>
                  <a:pt x="428226" y="925689"/>
                  <a:pt x="424769" y="925436"/>
                  <a:pt x="422069" y="923636"/>
                </a:cubicBezTo>
                <a:cubicBezTo>
                  <a:pt x="418446" y="921221"/>
                  <a:pt x="416178" y="917187"/>
                  <a:pt x="412833" y="914400"/>
                </a:cubicBezTo>
                <a:cubicBezTo>
                  <a:pt x="409990" y="912031"/>
                  <a:pt x="406675" y="910295"/>
                  <a:pt x="403596" y="908243"/>
                </a:cubicBezTo>
                <a:cubicBezTo>
                  <a:pt x="401544" y="905164"/>
                  <a:pt x="400328" y="901318"/>
                  <a:pt x="397439" y="899006"/>
                </a:cubicBezTo>
                <a:cubicBezTo>
                  <a:pt x="394905" y="896978"/>
                  <a:pt x="389407" y="898940"/>
                  <a:pt x="388202" y="895927"/>
                </a:cubicBezTo>
                <a:cubicBezTo>
                  <a:pt x="384750" y="887299"/>
                  <a:pt x="387377" y="877234"/>
                  <a:pt x="385123" y="868218"/>
                </a:cubicBezTo>
                <a:cubicBezTo>
                  <a:pt x="384226" y="864628"/>
                  <a:pt x="381018" y="862061"/>
                  <a:pt x="378966" y="858982"/>
                </a:cubicBezTo>
                <a:cubicBezTo>
                  <a:pt x="383317" y="880737"/>
                  <a:pt x="380391" y="869416"/>
                  <a:pt x="388202" y="892849"/>
                </a:cubicBezTo>
                <a:lnTo>
                  <a:pt x="391281" y="902085"/>
                </a:lnTo>
                <a:cubicBezTo>
                  <a:pt x="392307" y="905164"/>
                  <a:pt x="393724" y="908139"/>
                  <a:pt x="394360" y="911321"/>
                </a:cubicBezTo>
                <a:cubicBezTo>
                  <a:pt x="395386" y="916452"/>
                  <a:pt x="396170" y="921638"/>
                  <a:pt x="397439" y="926715"/>
                </a:cubicBezTo>
                <a:cubicBezTo>
                  <a:pt x="398226" y="929864"/>
                  <a:pt x="400517" y="939197"/>
                  <a:pt x="400517" y="935952"/>
                </a:cubicBezTo>
                <a:cubicBezTo>
                  <a:pt x="400517" y="929709"/>
                  <a:pt x="398663" y="923600"/>
                  <a:pt x="397439" y="917479"/>
                </a:cubicBezTo>
                <a:cubicBezTo>
                  <a:pt x="395114" y="905850"/>
                  <a:pt x="392127" y="898466"/>
                  <a:pt x="388202" y="886691"/>
                </a:cubicBezTo>
                <a:lnTo>
                  <a:pt x="385123" y="877455"/>
                </a:lnTo>
                <a:cubicBezTo>
                  <a:pt x="384097" y="874376"/>
                  <a:pt x="383845" y="870918"/>
                  <a:pt x="382045" y="868218"/>
                </a:cubicBezTo>
                <a:cubicBezTo>
                  <a:pt x="379992" y="865139"/>
                  <a:pt x="377390" y="862363"/>
                  <a:pt x="375887" y="858982"/>
                </a:cubicBezTo>
                <a:cubicBezTo>
                  <a:pt x="375878" y="858962"/>
                  <a:pt x="368194" y="835902"/>
                  <a:pt x="366651" y="831273"/>
                </a:cubicBezTo>
                <a:cubicBezTo>
                  <a:pt x="365625" y="828194"/>
                  <a:pt x="365372" y="824736"/>
                  <a:pt x="363572" y="822036"/>
                </a:cubicBezTo>
                <a:lnTo>
                  <a:pt x="357414" y="812800"/>
                </a:lnTo>
                <a:lnTo>
                  <a:pt x="351257" y="794327"/>
                </a:lnTo>
                <a:cubicBezTo>
                  <a:pt x="350231" y="791248"/>
                  <a:pt x="349978" y="787791"/>
                  <a:pt x="348178" y="785091"/>
                </a:cubicBezTo>
                <a:cubicBezTo>
                  <a:pt x="344073" y="778933"/>
                  <a:pt x="338203" y="773639"/>
                  <a:pt x="335863" y="766618"/>
                </a:cubicBezTo>
                <a:cubicBezTo>
                  <a:pt x="334837" y="763539"/>
                  <a:pt x="334360" y="760219"/>
                  <a:pt x="332784" y="757382"/>
                </a:cubicBezTo>
                <a:cubicBezTo>
                  <a:pt x="329190" y="750913"/>
                  <a:pt x="322809" y="745930"/>
                  <a:pt x="320469" y="738909"/>
                </a:cubicBezTo>
                <a:cubicBezTo>
                  <a:pt x="319443" y="735830"/>
                  <a:pt x="319000" y="732491"/>
                  <a:pt x="317390" y="729673"/>
                </a:cubicBezTo>
                <a:cubicBezTo>
                  <a:pt x="301938" y="702632"/>
                  <a:pt x="313562" y="734327"/>
                  <a:pt x="295839" y="698885"/>
                </a:cubicBezTo>
                <a:cubicBezTo>
                  <a:pt x="293786" y="694780"/>
                  <a:pt x="291489" y="690788"/>
                  <a:pt x="289681" y="686570"/>
                </a:cubicBezTo>
                <a:cubicBezTo>
                  <a:pt x="288402" y="683587"/>
                  <a:pt x="288402" y="680033"/>
                  <a:pt x="286602" y="677333"/>
                </a:cubicBezTo>
                <a:cubicBezTo>
                  <a:pt x="284187" y="673710"/>
                  <a:pt x="280039" y="671534"/>
                  <a:pt x="277366" y="668097"/>
                </a:cubicBezTo>
                <a:cubicBezTo>
                  <a:pt x="255899" y="640496"/>
                  <a:pt x="272706" y="658806"/>
                  <a:pt x="258893" y="640388"/>
                </a:cubicBezTo>
                <a:cubicBezTo>
                  <a:pt x="255814" y="636283"/>
                  <a:pt x="253599" y="631358"/>
                  <a:pt x="249657" y="628073"/>
                </a:cubicBezTo>
                <a:cubicBezTo>
                  <a:pt x="247164" y="625995"/>
                  <a:pt x="243499" y="626020"/>
                  <a:pt x="240420" y="624994"/>
                </a:cubicBezTo>
                <a:cubicBezTo>
                  <a:pt x="210266" y="584788"/>
                  <a:pt x="247514" y="634927"/>
                  <a:pt x="225026" y="603443"/>
                </a:cubicBezTo>
                <a:cubicBezTo>
                  <a:pt x="222043" y="599267"/>
                  <a:pt x="218733" y="595331"/>
                  <a:pt x="215790" y="591127"/>
                </a:cubicBezTo>
                <a:cubicBezTo>
                  <a:pt x="211546" y="585064"/>
                  <a:pt x="203475" y="572655"/>
                  <a:pt x="203475" y="572655"/>
                </a:cubicBezTo>
                <a:lnTo>
                  <a:pt x="194239" y="544946"/>
                </a:lnTo>
                <a:cubicBezTo>
                  <a:pt x="193213" y="541867"/>
                  <a:pt x="191797" y="538892"/>
                  <a:pt x="191160" y="535709"/>
                </a:cubicBezTo>
                <a:cubicBezTo>
                  <a:pt x="186807" y="513944"/>
                  <a:pt x="189738" y="525288"/>
                  <a:pt x="181923" y="501843"/>
                </a:cubicBezTo>
                <a:cubicBezTo>
                  <a:pt x="179069" y="493280"/>
                  <a:pt x="179057" y="490536"/>
                  <a:pt x="172687" y="483370"/>
                </a:cubicBezTo>
                <a:cubicBezTo>
                  <a:pt x="166901" y="476861"/>
                  <a:pt x="161460" y="469728"/>
                  <a:pt x="154214" y="464897"/>
                </a:cubicBezTo>
                <a:lnTo>
                  <a:pt x="135742" y="452582"/>
                </a:lnTo>
                <a:cubicBezTo>
                  <a:pt x="131266" y="439153"/>
                  <a:pt x="131559" y="434633"/>
                  <a:pt x="123426" y="424873"/>
                </a:cubicBezTo>
                <a:cubicBezTo>
                  <a:pt x="120639" y="421528"/>
                  <a:pt x="117535" y="418424"/>
                  <a:pt x="114190" y="415636"/>
                </a:cubicBezTo>
                <a:cubicBezTo>
                  <a:pt x="111348" y="413267"/>
                  <a:pt x="108033" y="411531"/>
                  <a:pt x="104954" y="409479"/>
                </a:cubicBezTo>
                <a:cubicBezTo>
                  <a:pt x="102901" y="406400"/>
                  <a:pt x="100451" y="403553"/>
                  <a:pt x="98796" y="400243"/>
                </a:cubicBezTo>
                <a:cubicBezTo>
                  <a:pt x="97344" y="397340"/>
                  <a:pt x="97327" y="393824"/>
                  <a:pt x="95717" y="391006"/>
                </a:cubicBezTo>
                <a:cubicBezTo>
                  <a:pt x="93171" y="386551"/>
                  <a:pt x="89560" y="382796"/>
                  <a:pt x="86481" y="378691"/>
                </a:cubicBezTo>
                <a:cubicBezTo>
                  <a:pt x="84428" y="372533"/>
                  <a:pt x="83923" y="365619"/>
                  <a:pt x="80323" y="360218"/>
                </a:cubicBezTo>
                <a:cubicBezTo>
                  <a:pt x="68491" y="342468"/>
                  <a:pt x="78735" y="359591"/>
                  <a:pt x="71087" y="341746"/>
                </a:cubicBezTo>
                <a:cubicBezTo>
                  <a:pt x="64047" y="325321"/>
                  <a:pt x="65977" y="334637"/>
                  <a:pt x="61851" y="320194"/>
                </a:cubicBezTo>
                <a:cubicBezTo>
                  <a:pt x="60689" y="316125"/>
                  <a:pt x="58772" y="312110"/>
                  <a:pt x="58772" y="307879"/>
                </a:cubicBezTo>
                <a:cubicBezTo>
                  <a:pt x="58772" y="304634"/>
                  <a:pt x="60960" y="313995"/>
                  <a:pt x="61851" y="317115"/>
                </a:cubicBezTo>
                <a:cubicBezTo>
                  <a:pt x="63013" y="321183"/>
                  <a:pt x="63767" y="325361"/>
                  <a:pt x="64929" y="329430"/>
                </a:cubicBezTo>
                <a:cubicBezTo>
                  <a:pt x="67571" y="338677"/>
                  <a:pt x="72541" y="351953"/>
                  <a:pt x="80323" y="357140"/>
                </a:cubicBezTo>
                <a:lnTo>
                  <a:pt x="89560" y="363297"/>
                </a:lnTo>
                <a:cubicBezTo>
                  <a:pt x="92769" y="372922"/>
                  <a:pt x="95881" y="384956"/>
                  <a:pt x="104954" y="391006"/>
                </a:cubicBezTo>
                <a:lnTo>
                  <a:pt x="114190" y="397164"/>
                </a:lnTo>
                <a:cubicBezTo>
                  <a:pt x="103165" y="380626"/>
                  <a:pt x="102860" y="383679"/>
                  <a:pt x="98796" y="369455"/>
                </a:cubicBezTo>
                <a:cubicBezTo>
                  <a:pt x="89485" y="336871"/>
                  <a:pt x="104199" y="382587"/>
                  <a:pt x="89560" y="338667"/>
                </a:cubicBezTo>
                <a:cubicBezTo>
                  <a:pt x="88534" y="335588"/>
                  <a:pt x="88281" y="332130"/>
                  <a:pt x="86481" y="329430"/>
                </a:cubicBezTo>
                <a:cubicBezTo>
                  <a:pt x="82376" y="323273"/>
                  <a:pt x="76506" y="317978"/>
                  <a:pt x="74166" y="310958"/>
                </a:cubicBezTo>
                <a:lnTo>
                  <a:pt x="68008" y="292485"/>
                </a:lnTo>
                <a:cubicBezTo>
                  <a:pt x="66982" y="289406"/>
                  <a:pt x="68008" y="284275"/>
                  <a:pt x="64929" y="283249"/>
                </a:cubicBezTo>
                <a:lnTo>
                  <a:pt x="55693" y="280170"/>
                </a:lnTo>
                <a:cubicBezTo>
                  <a:pt x="54667" y="277091"/>
                  <a:pt x="54065" y="273836"/>
                  <a:pt x="52614" y="270933"/>
                </a:cubicBezTo>
                <a:cubicBezTo>
                  <a:pt x="50959" y="267624"/>
                  <a:pt x="47756" y="265161"/>
                  <a:pt x="46457" y="261697"/>
                </a:cubicBezTo>
                <a:cubicBezTo>
                  <a:pt x="40612" y="246109"/>
                  <a:pt x="46213" y="248182"/>
                  <a:pt x="40299" y="233988"/>
                </a:cubicBezTo>
                <a:cubicBezTo>
                  <a:pt x="36769" y="225515"/>
                  <a:pt x="32089" y="217568"/>
                  <a:pt x="27984" y="209358"/>
                </a:cubicBezTo>
                <a:cubicBezTo>
                  <a:pt x="25931" y="205253"/>
                  <a:pt x="23277" y="201397"/>
                  <a:pt x="21826" y="197043"/>
                </a:cubicBezTo>
                <a:lnTo>
                  <a:pt x="12590" y="169333"/>
                </a:lnTo>
                <a:lnTo>
                  <a:pt x="9511" y="160097"/>
                </a:lnTo>
                <a:lnTo>
                  <a:pt x="6433" y="150861"/>
                </a:lnTo>
                <a:cubicBezTo>
                  <a:pt x="456" y="103045"/>
                  <a:pt x="-4408" y="74246"/>
                  <a:pt x="6433" y="15394"/>
                </a:cubicBezTo>
                <a:cubicBezTo>
                  <a:pt x="7609" y="9011"/>
                  <a:pt x="18419" y="9468"/>
                  <a:pt x="24905" y="9236"/>
                </a:cubicBezTo>
                <a:lnTo>
                  <a:pt x="111111" y="6158"/>
                </a:lnTo>
                <a:cubicBezTo>
                  <a:pt x="259592" y="1290"/>
                  <a:pt x="162661" y="5354"/>
                  <a:pt x="280445" y="0"/>
                </a:cubicBezTo>
                <a:lnTo>
                  <a:pt x="499039" y="3079"/>
                </a:lnTo>
                <a:cubicBezTo>
                  <a:pt x="522665" y="3079"/>
                  <a:pt x="546227" y="333"/>
                  <a:pt x="569851" y="0"/>
                </a:cubicBezTo>
                <a:lnTo>
                  <a:pt x="711475" y="30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301B9A9-3465-4363-B52D-2C035934BE6C}"/>
              </a:ext>
            </a:extLst>
          </p:cNvPr>
          <p:cNvSpPr/>
          <p:nvPr/>
        </p:nvSpPr>
        <p:spPr>
          <a:xfrm>
            <a:off x="6419324" y="2303679"/>
            <a:ext cx="2893592" cy="3753564"/>
          </a:xfrm>
          <a:custGeom>
            <a:avLst/>
            <a:gdLst>
              <a:gd name="connsiteX0" fmla="*/ 2562573 w 2829459"/>
              <a:gd name="connsiteY0" fmla="*/ 0 h 3753564"/>
              <a:gd name="connsiteX1" fmla="*/ 2524473 w 2829459"/>
              <a:gd name="connsiteY1" fmla="*/ 123825 h 3753564"/>
              <a:gd name="connsiteX2" fmla="*/ 2533998 w 2829459"/>
              <a:gd name="connsiteY2" fmla="*/ 209550 h 3753564"/>
              <a:gd name="connsiteX3" fmla="*/ 2591148 w 2829459"/>
              <a:gd name="connsiteY3" fmla="*/ 228600 h 3753564"/>
              <a:gd name="connsiteX4" fmla="*/ 2619723 w 2829459"/>
              <a:gd name="connsiteY4" fmla="*/ 238125 h 3753564"/>
              <a:gd name="connsiteX5" fmla="*/ 2648298 w 2829459"/>
              <a:gd name="connsiteY5" fmla="*/ 247650 h 3753564"/>
              <a:gd name="connsiteX6" fmla="*/ 2676873 w 2829459"/>
              <a:gd name="connsiteY6" fmla="*/ 266700 h 3753564"/>
              <a:gd name="connsiteX7" fmla="*/ 2734023 w 2829459"/>
              <a:gd name="connsiteY7" fmla="*/ 295275 h 3753564"/>
              <a:gd name="connsiteX8" fmla="*/ 2772123 w 2829459"/>
              <a:gd name="connsiteY8" fmla="*/ 352425 h 3753564"/>
              <a:gd name="connsiteX9" fmla="*/ 2791173 w 2829459"/>
              <a:gd name="connsiteY9" fmla="*/ 419100 h 3753564"/>
              <a:gd name="connsiteX10" fmla="*/ 2819748 w 2829459"/>
              <a:gd name="connsiteY10" fmla="*/ 438150 h 3753564"/>
              <a:gd name="connsiteX11" fmla="*/ 2829273 w 2829459"/>
              <a:gd name="connsiteY11" fmla="*/ 485775 h 3753564"/>
              <a:gd name="connsiteX12" fmla="*/ 2810223 w 2829459"/>
              <a:gd name="connsiteY12" fmla="*/ 657225 h 3753564"/>
              <a:gd name="connsiteX13" fmla="*/ 2791173 w 2829459"/>
              <a:gd name="connsiteY13" fmla="*/ 685800 h 3753564"/>
              <a:gd name="connsiteX14" fmla="*/ 2781648 w 2829459"/>
              <a:gd name="connsiteY14" fmla="*/ 714375 h 3753564"/>
              <a:gd name="connsiteX15" fmla="*/ 2753073 w 2829459"/>
              <a:gd name="connsiteY15" fmla="*/ 723900 h 3753564"/>
              <a:gd name="connsiteX16" fmla="*/ 2705448 w 2829459"/>
              <a:gd name="connsiteY16" fmla="*/ 771525 h 3753564"/>
              <a:gd name="connsiteX17" fmla="*/ 2667348 w 2829459"/>
              <a:gd name="connsiteY17" fmla="*/ 838200 h 3753564"/>
              <a:gd name="connsiteX18" fmla="*/ 2648298 w 2829459"/>
              <a:gd name="connsiteY18" fmla="*/ 866775 h 3753564"/>
              <a:gd name="connsiteX19" fmla="*/ 2591148 w 2829459"/>
              <a:gd name="connsiteY19" fmla="*/ 952500 h 3753564"/>
              <a:gd name="connsiteX20" fmla="*/ 2572098 w 2829459"/>
              <a:gd name="connsiteY20" fmla="*/ 1009650 h 3753564"/>
              <a:gd name="connsiteX21" fmla="*/ 2562573 w 2829459"/>
              <a:gd name="connsiteY21" fmla="*/ 1038225 h 3753564"/>
              <a:gd name="connsiteX22" fmla="*/ 2553048 w 2829459"/>
              <a:gd name="connsiteY22" fmla="*/ 1076325 h 3753564"/>
              <a:gd name="connsiteX23" fmla="*/ 2543523 w 2829459"/>
              <a:gd name="connsiteY23" fmla="*/ 1123950 h 3753564"/>
              <a:gd name="connsiteX24" fmla="*/ 2533998 w 2829459"/>
              <a:gd name="connsiteY24" fmla="*/ 1152525 h 3753564"/>
              <a:gd name="connsiteX25" fmla="*/ 2524473 w 2829459"/>
              <a:gd name="connsiteY25" fmla="*/ 1228725 h 3753564"/>
              <a:gd name="connsiteX26" fmla="*/ 2495898 w 2829459"/>
              <a:gd name="connsiteY26" fmla="*/ 1257300 h 3753564"/>
              <a:gd name="connsiteX27" fmla="*/ 2448273 w 2829459"/>
              <a:gd name="connsiteY27" fmla="*/ 1304925 h 3753564"/>
              <a:gd name="connsiteX28" fmla="*/ 2419698 w 2829459"/>
              <a:gd name="connsiteY28" fmla="*/ 1362075 h 3753564"/>
              <a:gd name="connsiteX29" fmla="*/ 2391123 w 2829459"/>
              <a:gd name="connsiteY29" fmla="*/ 1390650 h 3753564"/>
              <a:gd name="connsiteX30" fmla="*/ 2372073 w 2829459"/>
              <a:gd name="connsiteY30" fmla="*/ 1419225 h 3753564"/>
              <a:gd name="connsiteX31" fmla="*/ 2314923 w 2829459"/>
              <a:gd name="connsiteY31" fmla="*/ 1476375 h 3753564"/>
              <a:gd name="connsiteX32" fmla="*/ 2181573 w 2829459"/>
              <a:gd name="connsiteY32" fmla="*/ 1485900 h 3753564"/>
              <a:gd name="connsiteX33" fmla="*/ 2152998 w 2829459"/>
              <a:gd name="connsiteY33" fmla="*/ 1495425 h 3753564"/>
              <a:gd name="connsiteX34" fmla="*/ 2095848 w 2829459"/>
              <a:gd name="connsiteY34" fmla="*/ 1533525 h 3753564"/>
              <a:gd name="connsiteX35" fmla="*/ 2057748 w 2829459"/>
              <a:gd name="connsiteY35" fmla="*/ 1571625 h 3753564"/>
              <a:gd name="connsiteX36" fmla="*/ 2048223 w 2829459"/>
              <a:gd name="connsiteY36" fmla="*/ 1600200 h 3753564"/>
              <a:gd name="connsiteX37" fmla="*/ 2019648 w 2829459"/>
              <a:gd name="connsiteY37" fmla="*/ 1619250 h 3753564"/>
              <a:gd name="connsiteX38" fmla="*/ 1972023 w 2829459"/>
              <a:gd name="connsiteY38" fmla="*/ 1666875 h 3753564"/>
              <a:gd name="connsiteX39" fmla="*/ 1943448 w 2829459"/>
              <a:gd name="connsiteY39" fmla="*/ 1704975 h 3753564"/>
              <a:gd name="connsiteX40" fmla="*/ 1914873 w 2829459"/>
              <a:gd name="connsiteY40" fmla="*/ 1733550 h 3753564"/>
              <a:gd name="connsiteX41" fmla="*/ 1876773 w 2829459"/>
              <a:gd name="connsiteY41" fmla="*/ 1809750 h 3753564"/>
              <a:gd name="connsiteX42" fmla="*/ 1857723 w 2829459"/>
              <a:gd name="connsiteY42" fmla="*/ 1838325 h 3753564"/>
              <a:gd name="connsiteX43" fmla="*/ 1819623 w 2829459"/>
              <a:gd name="connsiteY43" fmla="*/ 1914525 h 3753564"/>
              <a:gd name="connsiteX44" fmla="*/ 1810098 w 2829459"/>
              <a:gd name="connsiteY44" fmla="*/ 1962150 h 3753564"/>
              <a:gd name="connsiteX45" fmla="*/ 1791048 w 2829459"/>
              <a:gd name="connsiteY45" fmla="*/ 2038350 h 3753564"/>
              <a:gd name="connsiteX46" fmla="*/ 1810098 w 2829459"/>
              <a:gd name="connsiteY46" fmla="*/ 2247900 h 3753564"/>
              <a:gd name="connsiteX47" fmla="*/ 1838673 w 2829459"/>
              <a:gd name="connsiteY47" fmla="*/ 2276475 h 3753564"/>
              <a:gd name="connsiteX48" fmla="*/ 1876773 w 2829459"/>
              <a:gd name="connsiteY48" fmla="*/ 2333625 h 3753564"/>
              <a:gd name="connsiteX49" fmla="*/ 1905348 w 2829459"/>
              <a:gd name="connsiteY49" fmla="*/ 2352675 h 3753564"/>
              <a:gd name="connsiteX50" fmla="*/ 1962498 w 2829459"/>
              <a:gd name="connsiteY50" fmla="*/ 2400300 h 3753564"/>
              <a:gd name="connsiteX51" fmla="*/ 2010123 w 2829459"/>
              <a:gd name="connsiteY51" fmla="*/ 2447925 h 3753564"/>
              <a:gd name="connsiteX52" fmla="*/ 2057748 w 2829459"/>
              <a:gd name="connsiteY52" fmla="*/ 2486025 h 3753564"/>
              <a:gd name="connsiteX53" fmla="*/ 2067273 w 2829459"/>
              <a:gd name="connsiteY53" fmla="*/ 2543175 h 3753564"/>
              <a:gd name="connsiteX54" fmla="*/ 2086323 w 2829459"/>
              <a:gd name="connsiteY54" fmla="*/ 2581275 h 3753564"/>
              <a:gd name="connsiteX55" fmla="*/ 2095848 w 2829459"/>
              <a:gd name="connsiteY55" fmla="*/ 2638425 h 3753564"/>
              <a:gd name="connsiteX56" fmla="*/ 2105373 w 2829459"/>
              <a:gd name="connsiteY56" fmla="*/ 2676525 h 3753564"/>
              <a:gd name="connsiteX57" fmla="*/ 2114898 w 2829459"/>
              <a:gd name="connsiteY57" fmla="*/ 2733675 h 3753564"/>
              <a:gd name="connsiteX58" fmla="*/ 2143473 w 2829459"/>
              <a:gd name="connsiteY58" fmla="*/ 2838450 h 3753564"/>
              <a:gd name="connsiteX59" fmla="*/ 2152998 w 2829459"/>
              <a:gd name="connsiteY59" fmla="*/ 2905125 h 3753564"/>
              <a:gd name="connsiteX60" fmla="*/ 2162523 w 2829459"/>
              <a:gd name="connsiteY60" fmla="*/ 2933700 h 3753564"/>
              <a:gd name="connsiteX61" fmla="*/ 2172048 w 2829459"/>
              <a:gd name="connsiteY61" fmla="*/ 2981325 h 3753564"/>
              <a:gd name="connsiteX62" fmla="*/ 2191098 w 2829459"/>
              <a:gd name="connsiteY62" fmla="*/ 3086100 h 3753564"/>
              <a:gd name="connsiteX63" fmla="*/ 2200623 w 2829459"/>
              <a:gd name="connsiteY63" fmla="*/ 3133725 h 3753564"/>
              <a:gd name="connsiteX64" fmla="*/ 2219673 w 2829459"/>
              <a:gd name="connsiteY64" fmla="*/ 3171825 h 3753564"/>
              <a:gd name="connsiteX65" fmla="*/ 2229198 w 2829459"/>
              <a:gd name="connsiteY65" fmla="*/ 3209925 h 3753564"/>
              <a:gd name="connsiteX66" fmla="*/ 2267298 w 2829459"/>
              <a:gd name="connsiteY66" fmla="*/ 3295650 h 3753564"/>
              <a:gd name="connsiteX67" fmla="*/ 2286348 w 2829459"/>
              <a:gd name="connsiteY67" fmla="*/ 3381375 h 3753564"/>
              <a:gd name="connsiteX68" fmla="*/ 2295873 w 2829459"/>
              <a:gd name="connsiteY68" fmla="*/ 3409950 h 3753564"/>
              <a:gd name="connsiteX69" fmla="*/ 2286348 w 2829459"/>
              <a:gd name="connsiteY69" fmla="*/ 3514725 h 3753564"/>
              <a:gd name="connsiteX70" fmla="*/ 2248248 w 2829459"/>
              <a:gd name="connsiteY70" fmla="*/ 3571875 h 3753564"/>
              <a:gd name="connsiteX71" fmla="*/ 2162523 w 2829459"/>
              <a:gd name="connsiteY71" fmla="*/ 3648075 h 3753564"/>
              <a:gd name="connsiteX72" fmla="*/ 2143473 w 2829459"/>
              <a:gd name="connsiteY72" fmla="*/ 3676650 h 3753564"/>
              <a:gd name="connsiteX73" fmla="*/ 2105373 w 2829459"/>
              <a:gd name="connsiteY73" fmla="*/ 3695700 h 3753564"/>
              <a:gd name="connsiteX74" fmla="*/ 2038698 w 2829459"/>
              <a:gd name="connsiteY74" fmla="*/ 3714750 h 3753564"/>
              <a:gd name="connsiteX75" fmla="*/ 2010123 w 2829459"/>
              <a:gd name="connsiteY75" fmla="*/ 3733800 h 3753564"/>
              <a:gd name="connsiteX76" fmla="*/ 1933923 w 2829459"/>
              <a:gd name="connsiteY76" fmla="*/ 3752850 h 3753564"/>
              <a:gd name="connsiteX77" fmla="*/ 1733898 w 2829459"/>
              <a:gd name="connsiteY77" fmla="*/ 3724275 h 3753564"/>
              <a:gd name="connsiteX78" fmla="*/ 1676748 w 2829459"/>
              <a:gd name="connsiteY78" fmla="*/ 3667125 h 3753564"/>
              <a:gd name="connsiteX79" fmla="*/ 1648173 w 2829459"/>
              <a:gd name="connsiteY79" fmla="*/ 3638550 h 3753564"/>
              <a:gd name="connsiteX80" fmla="*/ 1638648 w 2829459"/>
              <a:gd name="connsiteY80" fmla="*/ 3609975 h 3753564"/>
              <a:gd name="connsiteX81" fmla="*/ 1619598 w 2829459"/>
              <a:gd name="connsiteY81" fmla="*/ 3581400 h 3753564"/>
              <a:gd name="connsiteX82" fmla="*/ 1600548 w 2829459"/>
              <a:gd name="connsiteY82" fmla="*/ 3524250 h 3753564"/>
              <a:gd name="connsiteX83" fmla="*/ 1591023 w 2829459"/>
              <a:gd name="connsiteY83" fmla="*/ 3495675 h 3753564"/>
              <a:gd name="connsiteX84" fmla="*/ 1581498 w 2829459"/>
              <a:gd name="connsiteY84" fmla="*/ 3467100 h 3753564"/>
              <a:gd name="connsiteX85" fmla="*/ 1552923 w 2829459"/>
              <a:gd name="connsiteY85" fmla="*/ 3324225 h 3753564"/>
              <a:gd name="connsiteX86" fmla="*/ 1524348 w 2829459"/>
              <a:gd name="connsiteY86" fmla="*/ 3238500 h 3753564"/>
              <a:gd name="connsiteX87" fmla="*/ 1514823 w 2829459"/>
              <a:gd name="connsiteY87" fmla="*/ 3209925 h 3753564"/>
              <a:gd name="connsiteX88" fmla="*/ 1505298 w 2829459"/>
              <a:gd name="connsiteY88" fmla="*/ 3171825 h 3753564"/>
              <a:gd name="connsiteX89" fmla="*/ 1476723 w 2829459"/>
              <a:gd name="connsiteY89" fmla="*/ 3067050 h 3753564"/>
              <a:gd name="connsiteX90" fmla="*/ 1457673 w 2829459"/>
              <a:gd name="connsiteY90" fmla="*/ 3028950 h 3753564"/>
              <a:gd name="connsiteX91" fmla="*/ 1438623 w 2829459"/>
              <a:gd name="connsiteY91" fmla="*/ 2971800 h 3753564"/>
              <a:gd name="connsiteX92" fmla="*/ 1429098 w 2829459"/>
              <a:gd name="connsiteY92" fmla="*/ 2943225 h 3753564"/>
              <a:gd name="connsiteX93" fmla="*/ 1419573 w 2829459"/>
              <a:gd name="connsiteY93" fmla="*/ 2914650 h 3753564"/>
              <a:gd name="connsiteX94" fmla="*/ 1410048 w 2829459"/>
              <a:gd name="connsiteY94" fmla="*/ 2886075 h 3753564"/>
              <a:gd name="connsiteX95" fmla="*/ 1390998 w 2829459"/>
              <a:gd name="connsiteY95" fmla="*/ 2857500 h 3753564"/>
              <a:gd name="connsiteX96" fmla="*/ 1381473 w 2829459"/>
              <a:gd name="connsiteY96" fmla="*/ 2828925 h 3753564"/>
              <a:gd name="connsiteX97" fmla="*/ 1362423 w 2829459"/>
              <a:gd name="connsiteY97" fmla="*/ 2800350 h 3753564"/>
              <a:gd name="connsiteX98" fmla="*/ 1352898 w 2829459"/>
              <a:gd name="connsiteY98" fmla="*/ 2771775 h 3753564"/>
              <a:gd name="connsiteX99" fmla="*/ 1333848 w 2829459"/>
              <a:gd name="connsiteY99" fmla="*/ 2743200 h 3753564"/>
              <a:gd name="connsiteX100" fmla="*/ 1314798 w 2829459"/>
              <a:gd name="connsiteY100" fmla="*/ 2686050 h 3753564"/>
              <a:gd name="connsiteX101" fmla="*/ 1305273 w 2829459"/>
              <a:gd name="connsiteY101" fmla="*/ 2714625 h 3753564"/>
              <a:gd name="connsiteX102" fmla="*/ 1286223 w 2829459"/>
              <a:gd name="connsiteY102" fmla="*/ 2790825 h 3753564"/>
              <a:gd name="connsiteX103" fmla="*/ 1257648 w 2829459"/>
              <a:gd name="connsiteY103" fmla="*/ 2914650 h 3753564"/>
              <a:gd name="connsiteX104" fmla="*/ 1248123 w 2829459"/>
              <a:gd name="connsiteY104" fmla="*/ 2952750 h 3753564"/>
              <a:gd name="connsiteX105" fmla="*/ 1238598 w 2829459"/>
              <a:gd name="connsiteY105" fmla="*/ 3000375 h 3753564"/>
              <a:gd name="connsiteX106" fmla="*/ 1219548 w 2829459"/>
              <a:gd name="connsiteY106" fmla="*/ 3028950 h 3753564"/>
              <a:gd name="connsiteX107" fmla="*/ 1190973 w 2829459"/>
              <a:gd name="connsiteY107" fmla="*/ 3124200 h 3753564"/>
              <a:gd name="connsiteX108" fmla="*/ 1143348 w 2829459"/>
              <a:gd name="connsiteY108" fmla="*/ 3238500 h 3753564"/>
              <a:gd name="connsiteX109" fmla="*/ 1105248 w 2829459"/>
              <a:gd name="connsiteY109" fmla="*/ 3295650 h 3753564"/>
              <a:gd name="connsiteX110" fmla="*/ 1086198 w 2829459"/>
              <a:gd name="connsiteY110" fmla="*/ 3333750 h 3753564"/>
              <a:gd name="connsiteX111" fmla="*/ 1057623 w 2829459"/>
              <a:gd name="connsiteY111" fmla="*/ 3362325 h 3753564"/>
              <a:gd name="connsiteX112" fmla="*/ 1038573 w 2829459"/>
              <a:gd name="connsiteY112" fmla="*/ 3400425 h 3753564"/>
              <a:gd name="connsiteX113" fmla="*/ 1009998 w 2829459"/>
              <a:gd name="connsiteY113" fmla="*/ 3438525 h 3753564"/>
              <a:gd name="connsiteX114" fmla="*/ 971898 w 2829459"/>
              <a:gd name="connsiteY114" fmla="*/ 3495675 h 3753564"/>
              <a:gd name="connsiteX115" fmla="*/ 952848 w 2829459"/>
              <a:gd name="connsiteY115" fmla="*/ 3524250 h 3753564"/>
              <a:gd name="connsiteX116" fmla="*/ 933798 w 2829459"/>
              <a:gd name="connsiteY116" fmla="*/ 3552825 h 3753564"/>
              <a:gd name="connsiteX117" fmla="*/ 905223 w 2829459"/>
              <a:gd name="connsiteY117" fmla="*/ 3571875 h 3753564"/>
              <a:gd name="connsiteX118" fmla="*/ 848073 w 2829459"/>
              <a:gd name="connsiteY118" fmla="*/ 3629025 h 3753564"/>
              <a:gd name="connsiteX119" fmla="*/ 790923 w 2829459"/>
              <a:gd name="connsiteY119" fmla="*/ 3648075 h 3753564"/>
              <a:gd name="connsiteX120" fmla="*/ 762348 w 2829459"/>
              <a:gd name="connsiteY120" fmla="*/ 3667125 h 3753564"/>
              <a:gd name="connsiteX121" fmla="*/ 667098 w 2829459"/>
              <a:gd name="connsiteY121" fmla="*/ 3686175 h 3753564"/>
              <a:gd name="connsiteX122" fmla="*/ 638523 w 2829459"/>
              <a:gd name="connsiteY122" fmla="*/ 3695700 h 3753564"/>
              <a:gd name="connsiteX123" fmla="*/ 505173 w 2829459"/>
              <a:gd name="connsiteY123" fmla="*/ 3686175 h 3753564"/>
              <a:gd name="connsiteX124" fmla="*/ 448023 w 2829459"/>
              <a:gd name="connsiteY124" fmla="*/ 3667125 h 3753564"/>
              <a:gd name="connsiteX125" fmla="*/ 228948 w 2829459"/>
              <a:gd name="connsiteY125" fmla="*/ 3648075 h 3753564"/>
              <a:gd name="connsiteX126" fmla="*/ 190848 w 2829459"/>
              <a:gd name="connsiteY126" fmla="*/ 3638550 h 3753564"/>
              <a:gd name="connsiteX127" fmla="*/ 152748 w 2829459"/>
              <a:gd name="connsiteY127" fmla="*/ 3619500 h 3753564"/>
              <a:gd name="connsiteX128" fmla="*/ 124173 w 2829459"/>
              <a:gd name="connsiteY128" fmla="*/ 3609975 h 3753564"/>
              <a:gd name="connsiteX129" fmla="*/ 86073 w 2829459"/>
              <a:gd name="connsiteY129" fmla="*/ 3581400 h 3753564"/>
              <a:gd name="connsiteX130" fmla="*/ 57498 w 2829459"/>
              <a:gd name="connsiteY130" fmla="*/ 3562350 h 3753564"/>
              <a:gd name="connsiteX131" fmla="*/ 38448 w 2829459"/>
              <a:gd name="connsiteY131" fmla="*/ 3524250 h 3753564"/>
              <a:gd name="connsiteX132" fmla="*/ 19398 w 2829459"/>
              <a:gd name="connsiteY132" fmla="*/ 3495675 h 3753564"/>
              <a:gd name="connsiteX133" fmla="*/ 19398 w 2829459"/>
              <a:gd name="connsiteY133" fmla="*/ 3181350 h 3753564"/>
              <a:gd name="connsiteX134" fmla="*/ 38448 w 2829459"/>
              <a:gd name="connsiteY134" fmla="*/ 3124200 h 3753564"/>
              <a:gd name="connsiteX135" fmla="*/ 57498 w 2829459"/>
              <a:gd name="connsiteY135" fmla="*/ 3048000 h 3753564"/>
              <a:gd name="connsiteX136" fmla="*/ 67023 w 2829459"/>
              <a:gd name="connsiteY136" fmla="*/ 3009900 h 3753564"/>
              <a:gd name="connsiteX137" fmla="*/ 86073 w 2829459"/>
              <a:gd name="connsiteY137" fmla="*/ 2952750 h 3753564"/>
              <a:gd name="connsiteX138" fmla="*/ 143223 w 2829459"/>
              <a:gd name="connsiteY138" fmla="*/ 2895600 h 3753564"/>
              <a:gd name="connsiteX139" fmla="*/ 190848 w 2829459"/>
              <a:gd name="connsiteY139" fmla="*/ 2828925 h 3753564"/>
              <a:gd name="connsiteX140" fmla="*/ 219423 w 2829459"/>
              <a:gd name="connsiteY140" fmla="*/ 2790825 h 3753564"/>
              <a:gd name="connsiteX141" fmla="*/ 238473 w 2829459"/>
              <a:gd name="connsiteY141" fmla="*/ 2762250 h 3753564"/>
              <a:gd name="connsiteX142" fmla="*/ 267048 w 2829459"/>
              <a:gd name="connsiteY142" fmla="*/ 2733675 h 3753564"/>
              <a:gd name="connsiteX143" fmla="*/ 324198 w 2829459"/>
              <a:gd name="connsiteY143" fmla="*/ 2657475 h 3753564"/>
              <a:gd name="connsiteX144" fmla="*/ 343248 w 2829459"/>
              <a:gd name="connsiteY144" fmla="*/ 2619375 h 3753564"/>
              <a:gd name="connsiteX145" fmla="*/ 352773 w 2829459"/>
              <a:gd name="connsiteY145" fmla="*/ 2590800 h 3753564"/>
              <a:gd name="connsiteX146" fmla="*/ 381348 w 2829459"/>
              <a:gd name="connsiteY146" fmla="*/ 2562225 h 3753564"/>
              <a:gd name="connsiteX147" fmla="*/ 419448 w 2829459"/>
              <a:gd name="connsiteY147" fmla="*/ 2505075 h 3753564"/>
              <a:gd name="connsiteX148" fmla="*/ 438498 w 2829459"/>
              <a:gd name="connsiteY148" fmla="*/ 2476500 h 3753564"/>
              <a:gd name="connsiteX149" fmla="*/ 457548 w 2829459"/>
              <a:gd name="connsiteY149" fmla="*/ 2419350 h 3753564"/>
              <a:gd name="connsiteX150" fmla="*/ 467073 w 2829459"/>
              <a:gd name="connsiteY150" fmla="*/ 2390775 h 3753564"/>
              <a:gd name="connsiteX151" fmla="*/ 476598 w 2829459"/>
              <a:gd name="connsiteY151" fmla="*/ 2352675 h 3753564"/>
              <a:gd name="connsiteX152" fmla="*/ 495648 w 2829459"/>
              <a:gd name="connsiteY152" fmla="*/ 2266950 h 3753564"/>
              <a:gd name="connsiteX153" fmla="*/ 505173 w 2829459"/>
              <a:gd name="connsiteY153" fmla="*/ 2238375 h 3753564"/>
              <a:gd name="connsiteX154" fmla="*/ 514698 w 2829459"/>
              <a:gd name="connsiteY154" fmla="*/ 2162175 h 3753564"/>
              <a:gd name="connsiteX155" fmla="*/ 524223 w 2829459"/>
              <a:gd name="connsiteY155" fmla="*/ 2114550 h 3753564"/>
              <a:gd name="connsiteX156" fmla="*/ 533748 w 2829459"/>
              <a:gd name="connsiteY156" fmla="*/ 2038350 h 3753564"/>
              <a:gd name="connsiteX157" fmla="*/ 514698 w 2829459"/>
              <a:gd name="connsiteY157" fmla="*/ 1447800 h 3753564"/>
              <a:gd name="connsiteX158" fmla="*/ 495648 w 2829459"/>
              <a:gd name="connsiteY158" fmla="*/ 1323975 h 3753564"/>
              <a:gd name="connsiteX159" fmla="*/ 486123 w 2829459"/>
              <a:gd name="connsiteY159" fmla="*/ 1228725 h 3753564"/>
              <a:gd name="connsiteX160" fmla="*/ 495648 w 2829459"/>
              <a:gd name="connsiteY160" fmla="*/ 466725 h 3753564"/>
              <a:gd name="connsiteX161" fmla="*/ 514698 w 2829459"/>
              <a:gd name="connsiteY161" fmla="*/ 371475 h 3753564"/>
              <a:gd name="connsiteX162" fmla="*/ 543273 w 2829459"/>
              <a:gd name="connsiteY162" fmla="*/ 333375 h 3753564"/>
              <a:gd name="connsiteX163" fmla="*/ 581373 w 2829459"/>
              <a:gd name="connsiteY163" fmla="*/ 257175 h 3753564"/>
              <a:gd name="connsiteX164" fmla="*/ 600423 w 2829459"/>
              <a:gd name="connsiteY164" fmla="*/ 228600 h 3753564"/>
              <a:gd name="connsiteX165" fmla="*/ 609948 w 2829459"/>
              <a:gd name="connsiteY165" fmla="*/ 200025 h 3753564"/>
              <a:gd name="connsiteX166" fmla="*/ 648048 w 2829459"/>
              <a:gd name="connsiteY166" fmla="*/ 171450 h 3753564"/>
              <a:gd name="connsiteX167" fmla="*/ 686148 w 2829459"/>
              <a:gd name="connsiteY167" fmla="*/ 133350 h 3753564"/>
              <a:gd name="connsiteX168" fmla="*/ 743298 w 2829459"/>
              <a:gd name="connsiteY168" fmla="*/ 114300 h 3753564"/>
              <a:gd name="connsiteX169" fmla="*/ 771873 w 2829459"/>
              <a:gd name="connsiteY169" fmla="*/ 95250 h 3753564"/>
              <a:gd name="connsiteX170" fmla="*/ 867123 w 2829459"/>
              <a:gd name="connsiteY170" fmla="*/ 66675 h 3753564"/>
              <a:gd name="connsiteX171" fmla="*/ 1009998 w 2829459"/>
              <a:gd name="connsiteY171" fmla="*/ 57150 h 3753564"/>
              <a:gd name="connsiteX172" fmla="*/ 1229073 w 2829459"/>
              <a:gd name="connsiteY172" fmla="*/ 66675 h 3753564"/>
              <a:gd name="connsiteX173" fmla="*/ 1314798 w 2829459"/>
              <a:gd name="connsiteY173" fmla="*/ 114300 h 3753564"/>
              <a:gd name="connsiteX174" fmla="*/ 1381473 w 2829459"/>
              <a:gd name="connsiteY174" fmla="*/ 219075 h 3753564"/>
              <a:gd name="connsiteX175" fmla="*/ 1429098 w 2829459"/>
              <a:gd name="connsiteY175" fmla="*/ 285750 h 3753564"/>
              <a:gd name="connsiteX176" fmla="*/ 1476723 w 2829459"/>
              <a:gd name="connsiteY176" fmla="*/ 342900 h 3753564"/>
              <a:gd name="connsiteX177" fmla="*/ 1543398 w 2829459"/>
              <a:gd name="connsiteY177" fmla="*/ 361950 h 3753564"/>
              <a:gd name="connsiteX178" fmla="*/ 1648173 w 2829459"/>
              <a:gd name="connsiteY178" fmla="*/ 352425 h 3753564"/>
              <a:gd name="connsiteX179" fmla="*/ 1695798 w 2829459"/>
              <a:gd name="connsiteY179" fmla="*/ 323850 h 3753564"/>
              <a:gd name="connsiteX180" fmla="*/ 1733898 w 2829459"/>
              <a:gd name="connsiteY180" fmla="*/ 304800 h 3753564"/>
              <a:gd name="connsiteX181" fmla="*/ 1800573 w 2829459"/>
              <a:gd name="connsiteY181" fmla="*/ 266700 h 3753564"/>
              <a:gd name="connsiteX182" fmla="*/ 1819623 w 2829459"/>
              <a:gd name="connsiteY182" fmla="*/ 238125 h 3753564"/>
              <a:gd name="connsiteX183" fmla="*/ 1829148 w 2829459"/>
              <a:gd name="connsiteY183" fmla="*/ 209550 h 3753564"/>
              <a:gd name="connsiteX184" fmla="*/ 1886298 w 2829459"/>
              <a:gd name="connsiteY184" fmla="*/ 161925 h 3753564"/>
              <a:gd name="connsiteX185" fmla="*/ 1943448 w 2829459"/>
              <a:gd name="connsiteY185" fmla="*/ 123825 h 3753564"/>
              <a:gd name="connsiteX186" fmla="*/ 2019648 w 2829459"/>
              <a:gd name="connsiteY186" fmla="*/ 76200 h 3753564"/>
              <a:gd name="connsiteX187" fmla="*/ 2057748 w 2829459"/>
              <a:gd name="connsiteY187" fmla="*/ 47625 h 3753564"/>
              <a:gd name="connsiteX188" fmla="*/ 2114898 w 2829459"/>
              <a:gd name="connsiteY188" fmla="*/ 28575 h 3753564"/>
              <a:gd name="connsiteX189" fmla="*/ 2200623 w 2829459"/>
              <a:gd name="connsiteY189" fmla="*/ 9525 h 3753564"/>
              <a:gd name="connsiteX190" fmla="*/ 2333973 w 2829459"/>
              <a:gd name="connsiteY190" fmla="*/ 19050 h 3753564"/>
              <a:gd name="connsiteX191" fmla="*/ 2391123 w 2829459"/>
              <a:gd name="connsiteY191" fmla="*/ 38100 h 3753564"/>
              <a:gd name="connsiteX192" fmla="*/ 2419698 w 2829459"/>
              <a:gd name="connsiteY192" fmla="*/ 47625 h 3753564"/>
              <a:gd name="connsiteX193" fmla="*/ 2543523 w 2829459"/>
              <a:gd name="connsiteY193" fmla="*/ 47625 h 375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2829459" h="3753564">
                <a:moveTo>
                  <a:pt x="2562573" y="0"/>
                </a:moveTo>
                <a:cubicBezTo>
                  <a:pt x="2529858" y="98144"/>
                  <a:pt x="2541303" y="56504"/>
                  <a:pt x="2524473" y="123825"/>
                </a:cubicBezTo>
                <a:cubicBezTo>
                  <a:pt x="2527648" y="152400"/>
                  <a:pt x="2518562" y="185294"/>
                  <a:pt x="2533998" y="209550"/>
                </a:cubicBezTo>
                <a:cubicBezTo>
                  <a:pt x="2544779" y="226491"/>
                  <a:pt x="2572098" y="222250"/>
                  <a:pt x="2591148" y="228600"/>
                </a:cubicBezTo>
                <a:lnTo>
                  <a:pt x="2619723" y="238125"/>
                </a:lnTo>
                <a:cubicBezTo>
                  <a:pt x="2629248" y="241300"/>
                  <a:pt x="2639944" y="242081"/>
                  <a:pt x="2648298" y="247650"/>
                </a:cubicBezTo>
                <a:cubicBezTo>
                  <a:pt x="2657823" y="254000"/>
                  <a:pt x="2666634" y="261580"/>
                  <a:pt x="2676873" y="266700"/>
                </a:cubicBezTo>
                <a:cubicBezTo>
                  <a:pt x="2755743" y="306135"/>
                  <a:pt x="2652131" y="240680"/>
                  <a:pt x="2734023" y="295275"/>
                </a:cubicBezTo>
                <a:cubicBezTo>
                  <a:pt x="2746723" y="314325"/>
                  <a:pt x="2766570" y="330213"/>
                  <a:pt x="2772123" y="352425"/>
                </a:cubicBezTo>
                <a:cubicBezTo>
                  <a:pt x="2772745" y="354914"/>
                  <a:pt x="2786204" y="412889"/>
                  <a:pt x="2791173" y="419100"/>
                </a:cubicBezTo>
                <a:cubicBezTo>
                  <a:pt x="2798324" y="428039"/>
                  <a:pt x="2810223" y="431800"/>
                  <a:pt x="2819748" y="438150"/>
                </a:cubicBezTo>
                <a:cubicBezTo>
                  <a:pt x="2822923" y="454025"/>
                  <a:pt x="2829273" y="469586"/>
                  <a:pt x="2829273" y="485775"/>
                </a:cubicBezTo>
                <a:cubicBezTo>
                  <a:pt x="2829273" y="501246"/>
                  <a:pt x="2832698" y="612276"/>
                  <a:pt x="2810223" y="657225"/>
                </a:cubicBezTo>
                <a:cubicBezTo>
                  <a:pt x="2805103" y="667464"/>
                  <a:pt x="2796293" y="675561"/>
                  <a:pt x="2791173" y="685800"/>
                </a:cubicBezTo>
                <a:cubicBezTo>
                  <a:pt x="2786683" y="694780"/>
                  <a:pt x="2788748" y="707275"/>
                  <a:pt x="2781648" y="714375"/>
                </a:cubicBezTo>
                <a:cubicBezTo>
                  <a:pt x="2774548" y="721475"/>
                  <a:pt x="2762598" y="720725"/>
                  <a:pt x="2753073" y="723900"/>
                </a:cubicBezTo>
                <a:cubicBezTo>
                  <a:pt x="2702273" y="800100"/>
                  <a:pt x="2768948" y="708025"/>
                  <a:pt x="2705448" y="771525"/>
                </a:cubicBezTo>
                <a:cubicBezTo>
                  <a:pt x="2689977" y="786996"/>
                  <a:pt x="2677309" y="820769"/>
                  <a:pt x="2667348" y="838200"/>
                </a:cubicBezTo>
                <a:cubicBezTo>
                  <a:pt x="2661668" y="848139"/>
                  <a:pt x="2654365" y="857067"/>
                  <a:pt x="2648298" y="866775"/>
                </a:cubicBezTo>
                <a:cubicBezTo>
                  <a:pt x="2602370" y="940260"/>
                  <a:pt x="2638708" y="889087"/>
                  <a:pt x="2591148" y="952500"/>
                </a:cubicBezTo>
                <a:lnTo>
                  <a:pt x="2572098" y="1009650"/>
                </a:lnTo>
                <a:cubicBezTo>
                  <a:pt x="2568923" y="1019175"/>
                  <a:pt x="2565008" y="1028485"/>
                  <a:pt x="2562573" y="1038225"/>
                </a:cubicBezTo>
                <a:cubicBezTo>
                  <a:pt x="2559398" y="1050925"/>
                  <a:pt x="2555888" y="1063546"/>
                  <a:pt x="2553048" y="1076325"/>
                </a:cubicBezTo>
                <a:cubicBezTo>
                  <a:pt x="2549536" y="1092129"/>
                  <a:pt x="2547450" y="1108244"/>
                  <a:pt x="2543523" y="1123950"/>
                </a:cubicBezTo>
                <a:cubicBezTo>
                  <a:pt x="2541088" y="1133690"/>
                  <a:pt x="2537173" y="1143000"/>
                  <a:pt x="2533998" y="1152525"/>
                </a:cubicBezTo>
                <a:cubicBezTo>
                  <a:pt x="2530823" y="1177925"/>
                  <a:pt x="2533221" y="1204668"/>
                  <a:pt x="2524473" y="1228725"/>
                </a:cubicBezTo>
                <a:cubicBezTo>
                  <a:pt x="2519870" y="1241384"/>
                  <a:pt x="2504522" y="1246952"/>
                  <a:pt x="2495898" y="1257300"/>
                </a:cubicBezTo>
                <a:cubicBezTo>
                  <a:pt x="2456211" y="1304925"/>
                  <a:pt x="2500660" y="1270000"/>
                  <a:pt x="2448273" y="1304925"/>
                </a:cubicBezTo>
                <a:cubicBezTo>
                  <a:pt x="2438727" y="1333564"/>
                  <a:pt x="2440214" y="1337456"/>
                  <a:pt x="2419698" y="1362075"/>
                </a:cubicBezTo>
                <a:cubicBezTo>
                  <a:pt x="2411074" y="1372423"/>
                  <a:pt x="2399747" y="1380302"/>
                  <a:pt x="2391123" y="1390650"/>
                </a:cubicBezTo>
                <a:cubicBezTo>
                  <a:pt x="2383794" y="1399444"/>
                  <a:pt x="2379678" y="1410669"/>
                  <a:pt x="2372073" y="1419225"/>
                </a:cubicBezTo>
                <a:cubicBezTo>
                  <a:pt x="2354175" y="1439361"/>
                  <a:pt x="2341795" y="1474456"/>
                  <a:pt x="2314923" y="1476375"/>
                </a:cubicBezTo>
                <a:lnTo>
                  <a:pt x="2181573" y="1485900"/>
                </a:lnTo>
                <a:cubicBezTo>
                  <a:pt x="2172048" y="1489075"/>
                  <a:pt x="2161775" y="1490549"/>
                  <a:pt x="2152998" y="1495425"/>
                </a:cubicBezTo>
                <a:cubicBezTo>
                  <a:pt x="2132984" y="1506544"/>
                  <a:pt x="2095848" y="1533525"/>
                  <a:pt x="2095848" y="1533525"/>
                </a:cubicBezTo>
                <a:cubicBezTo>
                  <a:pt x="2070448" y="1609725"/>
                  <a:pt x="2108548" y="1520825"/>
                  <a:pt x="2057748" y="1571625"/>
                </a:cubicBezTo>
                <a:cubicBezTo>
                  <a:pt x="2050648" y="1578725"/>
                  <a:pt x="2054495" y="1592360"/>
                  <a:pt x="2048223" y="1600200"/>
                </a:cubicBezTo>
                <a:cubicBezTo>
                  <a:pt x="2041072" y="1609139"/>
                  <a:pt x="2029173" y="1612900"/>
                  <a:pt x="2019648" y="1619250"/>
                </a:cubicBezTo>
                <a:cubicBezTo>
                  <a:pt x="1968848" y="1695450"/>
                  <a:pt x="2035523" y="1603375"/>
                  <a:pt x="1972023" y="1666875"/>
                </a:cubicBezTo>
                <a:cubicBezTo>
                  <a:pt x="1960798" y="1678100"/>
                  <a:pt x="1953779" y="1692922"/>
                  <a:pt x="1943448" y="1704975"/>
                </a:cubicBezTo>
                <a:cubicBezTo>
                  <a:pt x="1934682" y="1715202"/>
                  <a:pt x="1922105" y="1722186"/>
                  <a:pt x="1914873" y="1733550"/>
                </a:cubicBezTo>
                <a:cubicBezTo>
                  <a:pt x="1899627" y="1757508"/>
                  <a:pt x="1892525" y="1786121"/>
                  <a:pt x="1876773" y="1809750"/>
                </a:cubicBezTo>
                <a:cubicBezTo>
                  <a:pt x="1870423" y="1819275"/>
                  <a:pt x="1863205" y="1828275"/>
                  <a:pt x="1857723" y="1838325"/>
                </a:cubicBezTo>
                <a:cubicBezTo>
                  <a:pt x="1844125" y="1863256"/>
                  <a:pt x="1819623" y="1914525"/>
                  <a:pt x="1819623" y="1914525"/>
                </a:cubicBezTo>
                <a:cubicBezTo>
                  <a:pt x="1816448" y="1930400"/>
                  <a:pt x="1813738" y="1946375"/>
                  <a:pt x="1810098" y="1962150"/>
                </a:cubicBezTo>
                <a:cubicBezTo>
                  <a:pt x="1804211" y="1987661"/>
                  <a:pt x="1791048" y="2038350"/>
                  <a:pt x="1791048" y="2038350"/>
                </a:cubicBezTo>
                <a:cubicBezTo>
                  <a:pt x="1797398" y="2108200"/>
                  <a:pt x="1796343" y="2179124"/>
                  <a:pt x="1810098" y="2247900"/>
                </a:cubicBezTo>
                <a:cubicBezTo>
                  <a:pt x="1812740" y="2261109"/>
                  <a:pt x="1830403" y="2265842"/>
                  <a:pt x="1838673" y="2276475"/>
                </a:cubicBezTo>
                <a:cubicBezTo>
                  <a:pt x="1852729" y="2294547"/>
                  <a:pt x="1857723" y="2320925"/>
                  <a:pt x="1876773" y="2333625"/>
                </a:cubicBezTo>
                <a:cubicBezTo>
                  <a:pt x="1886298" y="2339975"/>
                  <a:pt x="1896554" y="2345346"/>
                  <a:pt x="1905348" y="2352675"/>
                </a:cubicBezTo>
                <a:cubicBezTo>
                  <a:pt x="1978687" y="2413791"/>
                  <a:pt x="1891552" y="2353002"/>
                  <a:pt x="1962498" y="2400300"/>
                </a:cubicBezTo>
                <a:cubicBezTo>
                  <a:pt x="2013298" y="2476500"/>
                  <a:pt x="1946623" y="2384425"/>
                  <a:pt x="2010123" y="2447925"/>
                </a:cubicBezTo>
                <a:cubicBezTo>
                  <a:pt x="2053207" y="2491009"/>
                  <a:pt x="2002118" y="2467482"/>
                  <a:pt x="2057748" y="2486025"/>
                </a:cubicBezTo>
                <a:cubicBezTo>
                  <a:pt x="2060923" y="2505075"/>
                  <a:pt x="2061724" y="2524677"/>
                  <a:pt x="2067273" y="2543175"/>
                </a:cubicBezTo>
                <a:cubicBezTo>
                  <a:pt x="2071353" y="2556775"/>
                  <a:pt x="2082243" y="2567675"/>
                  <a:pt x="2086323" y="2581275"/>
                </a:cubicBezTo>
                <a:cubicBezTo>
                  <a:pt x="2091872" y="2599773"/>
                  <a:pt x="2092060" y="2619487"/>
                  <a:pt x="2095848" y="2638425"/>
                </a:cubicBezTo>
                <a:cubicBezTo>
                  <a:pt x="2098415" y="2651262"/>
                  <a:pt x="2102806" y="2663688"/>
                  <a:pt x="2105373" y="2676525"/>
                </a:cubicBezTo>
                <a:cubicBezTo>
                  <a:pt x="2109161" y="2695463"/>
                  <a:pt x="2110708" y="2714822"/>
                  <a:pt x="2114898" y="2733675"/>
                </a:cubicBezTo>
                <a:cubicBezTo>
                  <a:pt x="2133498" y="2817375"/>
                  <a:pt x="2119913" y="2673531"/>
                  <a:pt x="2143473" y="2838450"/>
                </a:cubicBezTo>
                <a:cubicBezTo>
                  <a:pt x="2146648" y="2860675"/>
                  <a:pt x="2148595" y="2883110"/>
                  <a:pt x="2152998" y="2905125"/>
                </a:cubicBezTo>
                <a:cubicBezTo>
                  <a:pt x="2154967" y="2914970"/>
                  <a:pt x="2160088" y="2923960"/>
                  <a:pt x="2162523" y="2933700"/>
                </a:cubicBezTo>
                <a:cubicBezTo>
                  <a:pt x="2166450" y="2949406"/>
                  <a:pt x="2169386" y="2965356"/>
                  <a:pt x="2172048" y="2981325"/>
                </a:cubicBezTo>
                <a:cubicBezTo>
                  <a:pt x="2199566" y="3146435"/>
                  <a:pt x="2166716" y="2976379"/>
                  <a:pt x="2191098" y="3086100"/>
                </a:cubicBezTo>
                <a:cubicBezTo>
                  <a:pt x="2194610" y="3101904"/>
                  <a:pt x="2195503" y="3118366"/>
                  <a:pt x="2200623" y="3133725"/>
                </a:cubicBezTo>
                <a:cubicBezTo>
                  <a:pt x="2205113" y="3147195"/>
                  <a:pt x="2214687" y="3158530"/>
                  <a:pt x="2219673" y="3171825"/>
                </a:cubicBezTo>
                <a:cubicBezTo>
                  <a:pt x="2224270" y="3184082"/>
                  <a:pt x="2224041" y="3197893"/>
                  <a:pt x="2229198" y="3209925"/>
                </a:cubicBezTo>
                <a:cubicBezTo>
                  <a:pt x="2259128" y="3279761"/>
                  <a:pt x="2245082" y="3184571"/>
                  <a:pt x="2267298" y="3295650"/>
                </a:cubicBezTo>
                <a:cubicBezTo>
                  <a:pt x="2273845" y="3328386"/>
                  <a:pt x="2277380" y="3349988"/>
                  <a:pt x="2286348" y="3381375"/>
                </a:cubicBezTo>
                <a:cubicBezTo>
                  <a:pt x="2289106" y="3391029"/>
                  <a:pt x="2292698" y="3400425"/>
                  <a:pt x="2295873" y="3409950"/>
                </a:cubicBezTo>
                <a:cubicBezTo>
                  <a:pt x="2292698" y="3444875"/>
                  <a:pt x="2296243" y="3481081"/>
                  <a:pt x="2286348" y="3514725"/>
                </a:cubicBezTo>
                <a:cubicBezTo>
                  <a:pt x="2279888" y="3536690"/>
                  <a:pt x="2264437" y="3555686"/>
                  <a:pt x="2248248" y="3571875"/>
                </a:cubicBezTo>
                <a:cubicBezTo>
                  <a:pt x="2183003" y="3637120"/>
                  <a:pt x="2213514" y="3614081"/>
                  <a:pt x="2162523" y="3648075"/>
                </a:cubicBezTo>
                <a:cubicBezTo>
                  <a:pt x="2156173" y="3657600"/>
                  <a:pt x="2152267" y="3669321"/>
                  <a:pt x="2143473" y="3676650"/>
                </a:cubicBezTo>
                <a:cubicBezTo>
                  <a:pt x="2132565" y="3685740"/>
                  <a:pt x="2118424" y="3690107"/>
                  <a:pt x="2105373" y="3695700"/>
                </a:cubicBezTo>
                <a:cubicBezTo>
                  <a:pt x="2086242" y="3703899"/>
                  <a:pt x="2058032" y="3709917"/>
                  <a:pt x="2038698" y="3714750"/>
                </a:cubicBezTo>
                <a:cubicBezTo>
                  <a:pt x="2029173" y="3721100"/>
                  <a:pt x="2020881" y="3729888"/>
                  <a:pt x="2010123" y="3733800"/>
                </a:cubicBezTo>
                <a:cubicBezTo>
                  <a:pt x="1985518" y="3742747"/>
                  <a:pt x="1933923" y="3752850"/>
                  <a:pt x="1933923" y="3752850"/>
                </a:cubicBezTo>
                <a:cubicBezTo>
                  <a:pt x="1891083" y="3750330"/>
                  <a:pt x="1785362" y="3765447"/>
                  <a:pt x="1733898" y="3724275"/>
                </a:cubicBezTo>
                <a:cubicBezTo>
                  <a:pt x="1712861" y="3707445"/>
                  <a:pt x="1695798" y="3686175"/>
                  <a:pt x="1676748" y="3667125"/>
                </a:cubicBezTo>
                <a:lnTo>
                  <a:pt x="1648173" y="3638550"/>
                </a:lnTo>
                <a:cubicBezTo>
                  <a:pt x="1644998" y="3629025"/>
                  <a:pt x="1643138" y="3618955"/>
                  <a:pt x="1638648" y="3609975"/>
                </a:cubicBezTo>
                <a:cubicBezTo>
                  <a:pt x="1633528" y="3599736"/>
                  <a:pt x="1624247" y="3591861"/>
                  <a:pt x="1619598" y="3581400"/>
                </a:cubicBezTo>
                <a:cubicBezTo>
                  <a:pt x="1611443" y="3563050"/>
                  <a:pt x="1606898" y="3543300"/>
                  <a:pt x="1600548" y="3524250"/>
                </a:cubicBezTo>
                <a:lnTo>
                  <a:pt x="1591023" y="3495675"/>
                </a:lnTo>
                <a:lnTo>
                  <a:pt x="1581498" y="3467100"/>
                </a:lnTo>
                <a:cubicBezTo>
                  <a:pt x="1573521" y="3411264"/>
                  <a:pt x="1571294" y="3379339"/>
                  <a:pt x="1552923" y="3324225"/>
                </a:cubicBezTo>
                <a:lnTo>
                  <a:pt x="1524348" y="3238500"/>
                </a:lnTo>
                <a:cubicBezTo>
                  <a:pt x="1521173" y="3228975"/>
                  <a:pt x="1517258" y="3219665"/>
                  <a:pt x="1514823" y="3209925"/>
                </a:cubicBezTo>
                <a:cubicBezTo>
                  <a:pt x="1511648" y="3197225"/>
                  <a:pt x="1508138" y="3184604"/>
                  <a:pt x="1505298" y="3171825"/>
                </a:cubicBezTo>
                <a:cubicBezTo>
                  <a:pt x="1496937" y="3134199"/>
                  <a:pt x="1494565" y="3102733"/>
                  <a:pt x="1476723" y="3067050"/>
                </a:cubicBezTo>
                <a:cubicBezTo>
                  <a:pt x="1470373" y="3054350"/>
                  <a:pt x="1462946" y="3042133"/>
                  <a:pt x="1457673" y="3028950"/>
                </a:cubicBezTo>
                <a:cubicBezTo>
                  <a:pt x="1450215" y="3010306"/>
                  <a:pt x="1444973" y="2990850"/>
                  <a:pt x="1438623" y="2971800"/>
                </a:cubicBezTo>
                <a:lnTo>
                  <a:pt x="1429098" y="2943225"/>
                </a:lnTo>
                <a:lnTo>
                  <a:pt x="1419573" y="2914650"/>
                </a:lnTo>
                <a:cubicBezTo>
                  <a:pt x="1416398" y="2905125"/>
                  <a:pt x="1415617" y="2894429"/>
                  <a:pt x="1410048" y="2886075"/>
                </a:cubicBezTo>
                <a:cubicBezTo>
                  <a:pt x="1403698" y="2876550"/>
                  <a:pt x="1396118" y="2867739"/>
                  <a:pt x="1390998" y="2857500"/>
                </a:cubicBezTo>
                <a:cubicBezTo>
                  <a:pt x="1386508" y="2848520"/>
                  <a:pt x="1385963" y="2837905"/>
                  <a:pt x="1381473" y="2828925"/>
                </a:cubicBezTo>
                <a:cubicBezTo>
                  <a:pt x="1376353" y="2818686"/>
                  <a:pt x="1367543" y="2810589"/>
                  <a:pt x="1362423" y="2800350"/>
                </a:cubicBezTo>
                <a:cubicBezTo>
                  <a:pt x="1357933" y="2791370"/>
                  <a:pt x="1357388" y="2780755"/>
                  <a:pt x="1352898" y="2771775"/>
                </a:cubicBezTo>
                <a:cubicBezTo>
                  <a:pt x="1347778" y="2761536"/>
                  <a:pt x="1338497" y="2753661"/>
                  <a:pt x="1333848" y="2743200"/>
                </a:cubicBezTo>
                <a:cubicBezTo>
                  <a:pt x="1325693" y="2724850"/>
                  <a:pt x="1314798" y="2686050"/>
                  <a:pt x="1314798" y="2686050"/>
                </a:cubicBezTo>
                <a:cubicBezTo>
                  <a:pt x="1311623" y="2695575"/>
                  <a:pt x="1307708" y="2704885"/>
                  <a:pt x="1305273" y="2714625"/>
                </a:cubicBezTo>
                <a:lnTo>
                  <a:pt x="1286223" y="2790825"/>
                </a:lnTo>
                <a:cubicBezTo>
                  <a:pt x="1264113" y="2945596"/>
                  <a:pt x="1292514" y="2775186"/>
                  <a:pt x="1257648" y="2914650"/>
                </a:cubicBezTo>
                <a:cubicBezTo>
                  <a:pt x="1254473" y="2927350"/>
                  <a:pt x="1250963" y="2939971"/>
                  <a:pt x="1248123" y="2952750"/>
                </a:cubicBezTo>
                <a:cubicBezTo>
                  <a:pt x="1244611" y="2968554"/>
                  <a:pt x="1244282" y="2985216"/>
                  <a:pt x="1238598" y="3000375"/>
                </a:cubicBezTo>
                <a:cubicBezTo>
                  <a:pt x="1234578" y="3011094"/>
                  <a:pt x="1225898" y="3019425"/>
                  <a:pt x="1219548" y="3028950"/>
                </a:cubicBezTo>
                <a:cubicBezTo>
                  <a:pt x="1197371" y="3184187"/>
                  <a:pt x="1228102" y="3037566"/>
                  <a:pt x="1190973" y="3124200"/>
                </a:cubicBezTo>
                <a:cubicBezTo>
                  <a:pt x="1153893" y="3210721"/>
                  <a:pt x="1232137" y="3105316"/>
                  <a:pt x="1143348" y="3238500"/>
                </a:cubicBezTo>
                <a:cubicBezTo>
                  <a:pt x="1130648" y="3257550"/>
                  <a:pt x="1115487" y="3275172"/>
                  <a:pt x="1105248" y="3295650"/>
                </a:cubicBezTo>
                <a:cubicBezTo>
                  <a:pt x="1098898" y="3308350"/>
                  <a:pt x="1094451" y="3322196"/>
                  <a:pt x="1086198" y="3333750"/>
                </a:cubicBezTo>
                <a:cubicBezTo>
                  <a:pt x="1078368" y="3344711"/>
                  <a:pt x="1065453" y="3351364"/>
                  <a:pt x="1057623" y="3362325"/>
                </a:cubicBezTo>
                <a:cubicBezTo>
                  <a:pt x="1049370" y="3373879"/>
                  <a:pt x="1046098" y="3388384"/>
                  <a:pt x="1038573" y="3400425"/>
                </a:cubicBezTo>
                <a:cubicBezTo>
                  <a:pt x="1030159" y="3413887"/>
                  <a:pt x="1019102" y="3425520"/>
                  <a:pt x="1009998" y="3438525"/>
                </a:cubicBezTo>
                <a:cubicBezTo>
                  <a:pt x="996868" y="3457282"/>
                  <a:pt x="984598" y="3476625"/>
                  <a:pt x="971898" y="3495675"/>
                </a:cubicBezTo>
                <a:lnTo>
                  <a:pt x="952848" y="3524250"/>
                </a:lnTo>
                <a:cubicBezTo>
                  <a:pt x="946498" y="3533775"/>
                  <a:pt x="943323" y="3546475"/>
                  <a:pt x="933798" y="3552825"/>
                </a:cubicBezTo>
                <a:cubicBezTo>
                  <a:pt x="924273" y="3559175"/>
                  <a:pt x="913779" y="3564270"/>
                  <a:pt x="905223" y="3571875"/>
                </a:cubicBezTo>
                <a:cubicBezTo>
                  <a:pt x="885087" y="3589773"/>
                  <a:pt x="873631" y="3620506"/>
                  <a:pt x="848073" y="3629025"/>
                </a:cubicBezTo>
                <a:cubicBezTo>
                  <a:pt x="829023" y="3635375"/>
                  <a:pt x="807631" y="3636936"/>
                  <a:pt x="790923" y="3648075"/>
                </a:cubicBezTo>
                <a:cubicBezTo>
                  <a:pt x="781398" y="3654425"/>
                  <a:pt x="773289" y="3663758"/>
                  <a:pt x="762348" y="3667125"/>
                </a:cubicBezTo>
                <a:cubicBezTo>
                  <a:pt x="731401" y="3676647"/>
                  <a:pt x="697815" y="3675936"/>
                  <a:pt x="667098" y="3686175"/>
                </a:cubicBezTo>
                <a:lnTo>
                  <a:pt x="638523" y="3695700"/>
                </a:lnTo>
                <a:cubicBezTo>
                  <a:pt x="594073" y="3692525"/>
                  <a:pt x="549243" y="3692786"/>
                  <a:pt x="505173" y="3686175"/>
                </a:cubicBezTo>
                <a:cubicBezTo>
                  <a:pt x="485315" y="3683196"/>
                  <a:pt x="467948" y="3669616"/>
                  <a:pt x="448023" y="3667125"/>
                </a:cubicBezTo>
                <a:cubicBezTo>
                  <a:pt x="324461" y="3651680"/>
                  <a:pt x="397364" y="3659303"/>
                  <a:pt x="228948" y="3648075"/>
                </a:cubicBezTo>
                <a:cubicBezTo>
                  <a:pt x="216248" y="3644900"/>
                  <a:pt x="203105" y="3643147"/>
                  <a:pt x="190848" y="3638550"/>
                </a:cubicBezTo>
                <a:cubicBezTo>
                  <a:pt x="177553" y="3633564"/>
                  <a:pt x="165799" y="3625093"/>
                  <a:pt x="152748" y="3619500"/>
                </a:cubicBezTo>
                <a:cubicBezTo>
                  <a:pt x="143520" y="3615545"/>
                  <a:pt x="133698" y="3613150"/>
                  <a:pt x="124173" y="3609975"/>
                </a:cubicBezTo>
                <a:cubicBezTo>
                  <a:pt x="111473" y="3600450"/>
                  <a:pt x="98991" y="3590627"/>
                  <a:pt x="86073" y="3581400"/>
                </a:cubicBezTo>
                <a:cubicBezTo>
                  <a:pt x="76758" y="3574746"/>
                  <a:pt x="64827" y="3571144"/>
                  <a:pt x="57498" y="3562350"/>
                </a:cubicBezTo>
                <a:cubicBezTo>
                  <a:pt x="48408" y="3551442"/>
                  <a:pt x="45493" y="3536578"/>
                  <a:pt x="38448" y="3524250"/>
                </a:cubicBezTo>
                <a:cubicBezTo>
                  <a:pt x="32768" y="3514311"/>
                  <a:pt x="25748" y="3505200"/>
                  <a:pt x="19398" y="3495675"/>
                </a:cubicBezTo>
                <a:cubicBezTo>
                  <a:pt x="-10903" y="3374469"/>
                  <a:pt x="-1616" y="3426508"/>
                  <a:pt x="19398" y="3181350"/>
                </a:cubicBezTo>
                <a:cubicBezTo>
                  <a:pt x="21113" y="3161343"/>
                  <a:pt x="32931" y="3143508"/>
                  <a:pt x="38448" y="3124200"/>
                </a:cubicBezTo>
                <a:cubicBezTo>
                  <a:pt x="45641" y="3099026"/>
                  <a:pt x="51148" y="3073400"/>
                  <a:pt x="57498" y="3048000"/>
                </a:cubicBezTo>
                <a:cubicBezTo>
                  <a:pt x="60673" y="3035300"/>
                  <a:pt x="62883" y="3022319"/>
                  <a:pt x="67023" y="3009900"/>
                </a:cubicBezTo>
                <a:cubicBezTo>
                  <a:pt x="73373" y="2990850"/>
                  <a:pt x="74934" y="2969458"/>
                  <a:pt x="86073" y="2952750"/>
                </a:cubicBezTo>
                <a:cubicBezTo>
                  <a:pt x="130968" y="2885407"/>
                  <a:pt x="72336" y="2966487"/>
                  <a:pt x="143223" y="2895600"/>
                </a:cubicBezTo>
                <a:cubicBezTo>
                  <a:pt x="158788" y="2880035"/>
                  <a:pt x="177327" y="2847854"/>
                  <a:pt x="190848" y="2828925"/>
                </a:cubicBezTo>
                <a:cubicBezTo>
                  <a:pt x="200075" y="2816007"/>
                  <a:pt x="210196" y="2803743"/>
                  <a:pt x="219423" y="2790825"/>
                </a:cubicBezTo>
                <a:cubicBezTo>
                  <a:pt x="226077" y="2781510"/>
                  <a:pt x="231144" y="2771044"/>
                  <a:pt x="238473" y="2762250"/>
                </a:cubicBezTo>
                <a:cubicBezTo>
                  <a:pt x="247097" y="2751902"/>
                  <a:pt x="258518" y="2744101"/>
                  <a:pt x="267048" y="2733675"/>
                </a:cubicBezTo>
                <a:cubicBezTo>
                  <a:pt x="287153" y="2709102"/>
                  <a:pt x="309999" y="2685873"/>
                  <a:pt x="324198" y="2657475"/>
                </a:cubicBezTo>
                <a:cubicBezTo>
                  <a:pt x="330548" y="2644775"/>
                  <a:pt x="337655" y="2632426"/>
                  <a:pt x="343248" y="2619375"/>
                </a:cubicBezTo>
                <a:cubicBezTo>
                  <a:pt x="347203" y="2610147"/>
                  <a:pt x="347204" y="2599154"/>
                  <a:pt x="352773" y="2590800"/>
                </a:cubicBezTo>
                <a:cubicBezTo>
                  <a:pt x="360245" y="2579592"/>
                  <a:pt x="373078" y="2572858"/>
                  <a:pt x="381348" y="2562225"/>
                </a:cubicBezTo>
                <a:cubicBezTo>
                  <a:pt x="395404" y="2544153"/>
                  <a:pt x="406748" y="2524125"/>
                  <a:pt x="419448" y="2505075"/>
                </a:cubicBezTo>
                <a:cubicBezTo>
                  <a:pt x="425798" y="2495550"/>
                  <a:pt x="434878" y="2487360"/>
                  <a:pt x="438498" y="2476500"/>
                </a:cubicBezTo>
                <a:lnTo>
                  <a:pt x="457548" y="2419350"/>
                </a:lnTo>
                <a:cubicBezTo>
                  <a:pt x="460723" y="2409825"/>
                  <a:pt x="464638" y="2400515"/>
                  <a:pt x="467073" y="2390775"/>
                </a:cubicBezTo>
                <a:cubicBezTo>
                  <a:pt x="470248" y="2378075"/>
                  <a:pt x="473758" y="2365454"/>
                  <a:pt x="476598" y="2352675"/>
                </a:cubicBezTo>
                <a:cubicBezTo>
                  <a:pt x="486419" y="2308481"/>
                  <a:pt x="484033" y="2307602"/>
                  <a:pt x="495648" y="2266950"/>
                </a:cubicBezTo>
                <a:cubicBezTo>
                  <a:pt x="498406" y="2257296"/>
                  <a:pt x="501998" y="2247900"/>
                  <a:pt x="505173" y="2238375"/>
                </a:cubicBezTo>
                <a:cubicBezTo>
                  <a:pt x="508348" y="2212975"/>
                  <a:pt x="510806" y="2187475"/>
                  <a:pt x="514698" y="2162175"/>
                </a:cubicBezTo>
                <a:cubicBezTo>
                  <a:pt x="517160" y="2146174"/>
                  <a:pt x="521761" y="2130551"/>
                  <a:pt x="524223" y="2114550"/>
                </a:cubicBezTo>
                <a:cubicBezTo>
                  <a:pt x="528115" y="2089250"/>
                  <a:pt x="530573" y="2063750"/>
                  <a:pt x="533748" y="2038350"/>
                </a:cubicBezTo>
                <a:cubicBezTo>
                  <a:pt x="532550" y="1986840"/>
                  <a:pt x="527096" y="1580043"/>
                  <a:pt x="514698" y="1447800"/>
                </a:cubicBezTo>
                <a:cubicBezTo>
                  <a:pt x="510800" y="1406222"/>
                  <a:pt x="501049" y="1365385"/>
                  <a:pt x="495648" y="1323975"/>
                </a:cubicBezTo>
                <a:cubicBezTo>
                  <a:pt x="491521" y="1292335"/>
                  <a:pt x="489298" y="1260475"/>
                  <a:pt x="486123" y="1228725"/>
                </a:cubicBezTo>
                <a:cubicBezTo>
                  <a:pt x="489298" y="974725"/>
                  <a:pt x="489742" y="720676"/>
                  <a:pt x="495648" y="466725"/>
                </a:cubicBezTo>
                <a:cubicBezTo>
                  <a:pt x="495765" y="461708"/>
                  <a:pt x="508325" y="384221"/>
                  <a:pt x="514698" y="371475"/>
                </a:cubicBezTo>
                <a:cubicBezTo>
                  <a:pt x="521798" y="357276"/>
                  <a:pt x="535274" y="347087"/>
                  <a:pt x="543273" y="333375"/>
                </a:cubicBezTo>
                <a:cubicBezTo>
                  <a:pt x="557582" y="308845"/>
                  <a:pt x="565621" y="280804"/>
                  <a:pt x="581373" y="257175"/>
                </a:cubicBezTo>
                <a:cubicBezTo>
                  <a:pt x="587723" y="247650"/>
                  <a:pt x="595303" y="238839"/>
                  <a:pt x="600423" y="228600"/>
                </a:cubicBezTo>
                <a:cubicBezTo>
                  <a:pt x="604913" y="219620"/>
                  <a:pt x="603520" y="207738"/>
                  <a:pt x="609948" y="200025"/>
                </a:cubicBezTo>
                <a:cubicBezTo>
                  <a:pt x="620111" y="187829"/>
                  <a:pt x="636101" y="181904"/>
                  <a:pt x="648048" y="171450"/>
                </a:cubicBezTo>
                <a:cubicBezTo>
                  <a:pt x="661565" y="159623"/>
                  <a:pt x="670747" y="142591"/>
                  <a:pt x="686148" y="133350"/>
                </a:cubicBezTo>
                <a:cubicBezTo>
                  <a:pt x="703367" y="123019"/>
                  <a:pt x="726590" y="125439"/>
                  <a:pt x="743298" y="114300"/>
                </a:cubicBezTo>
                <a:cubicBezTo>
                  <a:pt x="752823" y="107950"/>
                  <a:pt x="761412" y="99899"/>
                  <a:pt x="771873" y="95250"/>
                </a:cubicBezTo>
                <a:cubicBezTo>
                  <a:pt x="780962" y="91211"/>
                  <a:pt x="848970" y="68586"/>
                  <a:pt x="867123" y="66675"/>
                </a:cubicBezTo>
                <a:cubicBezTo>
                  <a:pt x="914591" y="61678"/>
                  <a:pt x="962373" y="60325"/>
                  <a:pt x="1009998" y="57150"/>
                </a:cubicBezTo>
                <a:cubicBezTo>
                  <a:pt x="1083023" y="60325"/>
                  <a:pt x="1156426" y="58603"/>
                  <a:pt x="1229073" y="66675"/>
                </a:cubicBezTo>
                <a:cubicBezTo>
                  <a:pt x="1239693" y="67855"/>
                  <a:pt x="1312417" y="112514"/>
                  <a:pt x="1314798" y="114300"/>
                </a:cubicBezTo>
                <a:cubicBezTo>
                  <a:pt x="1361188" y="149093"/>
                  <a:pt x="1342124" y="160052"/>
                  <a:pt x="1381473" y="219075"/>
                </a:cubicBezTo>
                <a:cubicBezTo>
                  <a:pt x="1426368" y="286418"/>
                  <a:pt x="1370025" y="203048"/>
                  <a:pt x="1429098" y="285750"/>
                </a:cubicBezTo>
                <a:cubicBezTo>
                  <a:pt x="1445072" y="308113"/>
                  <a:pt x="1452466" y="326728"/>
                  <a:pt x="1476723" y="342900"/>
                </a:cubicBezTo>
                <a:cubicBezTo>
                  <a:pt x="1484922" y="348366"/>
                  <a:pt x="1538317" y="360680"/>
                  <a:pt x="1543398" y="361950"/>
                </a:cubicBezTo>
                <a:cubicBezTo>
                  <a:pt x="1578323" y="358775"/>
                  <a:pt x="1614151" y="360930"/>
                  <a:pt x="1648173" y="352425"/>
                </a:cubicBezTo>
                <a:cubicBezTo>
                  <a:pt x="1666134" y="347935"/>
                  <a:pt x="1679614" y="332841"/>
                  <a:pt x="1695798" y="323850"/>
                </a:cubicBezTo>
                <a:cubicBezTo>
                  <a:pt x="1708210" y="316954"/>
                  <a:pt x="1721857" y="312325"/>
                  <a:pt x="1733898" y="304800"/>
                </a:cubicBezTo>
                <a:cubicBezTo>
                  <a:pt x="1799801" y="263611"/>
                  <a:pt x="1744433" y="285413"/>
                  <a:pt x="1800573" y="266700"/>
                </a:cubicBezTo>
                <a:cubicBezTo>
                  <a:pt x="1806923" y="257175"/>
                  <a:pt x="1814503" y="248364"/>
                  <a:pt x="1819623" y="238125"/>
                </a:cubicBezTo>
                <a:cubicBezTo>
                  <a:pt x="1824113" y="229145"/>
                  <a:pt x="1823579" y="217904"/>
                  <a:pt x="1829148" y="209550"/>
                </a:cubicBezTo>
                <a:cubicBezTo>
                  <a:pt x="1850019" y="178244"/>
                  <a:pt x="1859942" y="183889"/>
                  <a:pt x="1886298" y="161925"/>
                </a:cubicBezTo>
                <a:cubicBezTo>
                  <a:pt x="1933864" y="122287"/>
                  <a:pt x="1893230" y="140564"/>
                  <a:pt x="1943448" y="123825"/>
                </a:cubicBezTo>
                <a:cubicBezTo>
                  <a:pt x="2051379" y="42877"/>
                  <a:pt x="1915050" y="141574"/>
                  <a:pt x="2019648" y="76200"/>
                </a:cubicBezTo>
                <a:cubicBezTo>
                  <a:pt x="2033110" y="67786"/>
                  <a:pt x="2043549" y="54725"/>
                  <a:pt x="2057748" y="47625"/>
                </a:cubicBezTo>
                <a:cubicBezTo>
                  <a:pt x="2075709" y="38645"/>
                  <a:pt x="2095848" y="34925"/>
                  <a:pt x="2114898" y="28575"/>
                </a:cubicBezTo>
                <a:cubicBezTo>
                  <a:pt x="2161795" y="12943"/>
                  <a:pt x="2133569" y="20701"/>
                  <a:pt x="2200623" y="9525"/>
                </a:cubicBezTo>
                <a:cubicBezTo>
                  <a:pt x="2245073" y="12700"/>
                  <a:pt x="2289903" y="12439"/>
                  <a:pt x="2333973" y="19050"/>
                </a:cubicBezTo>
                <a:cubicBezTo>
                  <a:pt x="2353831" y="22029"/>
                  <a:pt x="2372073" y="31750"/>
                  <a:pt x="2391123" y="38100"/>
                </a:cubicBezTo>
                <a:cubicBezTo>
                  <a:pt x="2400648" y="41275"/>
                  <a:pt x="2409658" y="47625"/>
                  <a:pt x="2419698" y="47625"/>
                </a:cubicBezTo>
                <a:lnTo>
                  <a:pt x="2543523" y="4762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66F62AA-4071-4380-A2E0-AF554FC9A38E}"/>
              </a:ext>
            </a:extLst>
          </p:cNvPr>
          <p:cNvSpPr/>
          <p:nvPr/>
        </p:nvSpPr>
        <p:spPr>
          <a:xfrm>
            <a:off x="8454776" y="3770096"/>
            <a:ext cx="1350866" cy="1023600"/>
          </a:xfrm>
          <a:custGeom>
            <a:avLst/>
            <a:gdLst>
              <a:gd name="connsiteX0" fmla="*/ 711475 w 1207160"/>
              <a:gd name="connsiteY0" fmla="*/ 3079 h 936627"/>
              <a:gd name="connsiteX1" fmla="*/ 797681 w 1207160"/>
              <a:gd name="connsiteY1" fmla="*/ 3079 h 936627"/>
              <a:gd name="connsiteX2" fmla="*/ 816154 w 1207160"/>
              <a:gd name="connsiteY2" fmla="*/ 9236 h 936627"/>
              <a:gd name="connsiteX3" fmla="*/ 825390 w 1207160"/>
              <a:gd name="connsiteY3" fmla="*/ 12315 h 936627"/>
              <a:gd name="connsiteX4" fmla="*/ 843863 w 1207160"/>
              <a:gd name="connsiteY4" fmla="*/ 24630 h 936627"/>
              <a:gd name="connsiteX5" fmla="*/ 862336 w 1207160"/>
              <a:gd name="connsiteY5" fmla="*/ 30788 h 936627"/>
              <a:gd name="connsiteX6" fmla="*/ 871572 w 1207160"/>
              <a:gd name="connsiteY6" fmla="*/ 36946 h 936627"/>
              <a:gd name="connsiteX7" fmla="*/ 874651 w 1207160"/>
              <a:gd name="connsiteY7" fmla="*/ 46182 h 936627"/>
              <a:gd name="connsiteX8" fmla="*/ 868493 w 1207160"/>
              <a:gd name="connsiteY8" fmla="*/ 64655 h 936627"/>
              <a:gd name="connsiteX9" fmla="*/ 865414 w 1207160"/>
              <a:gd name="connsiteY9" fmla="*/ 83127 h 936627"/>
              <a:gd name="connsiteX10" fmla="*/ 859257 w 1207160"/>
              <a:gd name="connsiteY10" fmla="*/ 92364 h 936627"/>
              <a:gd name="connsiteX11" fmla="*/ 856178 w 1207160"/>
              <a:gd name="connsiteY11" fmla="*/ 110836 h 936627"/>
              <a:gd name="connsiteX12" fmla="*/ 853099 w 1207160"/>
              <a:gd name="connsiteY12" fmla="*/ 132388 h 936627"/>
              <a:gd name="connsiteX13" fmla="*/ 846942 w 1207160"/>
              <a:gd name="connsiteY13" fmla="*/ 150861 h 936627"/>
              <a:gd name="connsiteX14" fmla="*/ 850020 w 1207160"/>
              <a:gd name="connsiteY14" fmla="*/ 292485 h 936627"/>
              <a:gd name="connsiteX15" fmla="*/ 859257 w 1207160"/>
              <a:gd name="connsiteY15" fmla="*/ 310958 h 936627"/>
              <a:gd name="connsiteX16" fmla="*/ 877729 w 1207160"/>
              <a:gd name="connsiteY16" fmla="*/ 317115 h 936627"/>
              <a:gd name="connsiteX17" fmla="*/ 886966 w 1207160"/>
              <a:gd name="connsiteY17" fmla="*/ 320194 h 936627"/>
              <a:gd name="connsiteX18" fmla="*/ 914675 w 1207160"/>
              <a:gd name="connsiteY18" fmla="*/ 335588 h 936627"/>
              <a:gd name="connsiteX19" fmla="*/ 967014 w 1207160"/>
              <a:gd name="connsiteY19" fmla="*/ 329430 h 936627"/>
              <a:gd name="connsiteX20" fmla="*/ 988566 w 1207160"/>
              <a:gd name="connsiteY20" fmla="*/ 323273 h 936627"/>
              <a:gd name="connsiteX21" fmla="*/ 1000881 w 1207160"/>
              <a:gd name="connsiteY21" fmla="*/ 320194 h 936627"/>
              <a:gd name="connsiteX22" fmla="*/ 1010117 w 1207160"/>
              <a:gd name="connsiteY22" fmla="*/ 317115 h 936627"/>
              <a:gd name="connsiteX23" fmla="*/ 1050142 w 1207160"/>
              <a:gd name="connsiteY23" fmla="*/ 310958 h 936627"/>
              <a:gd name="connsiteX24" fmla="*/ 1120954 w 1207160"/>
              <a:gd name="connsiteY24" fmla="*/ 314036 h 936627"/>
              <a:gd name="connsiteX25" fmla="*/ 1139426 w 1207160"/>
              <a:gd name="connsiteY25" fmla="*/ 320194 h 936627"/>
              <a:gd name="connsiteX26" fmla="*/ 1145584 w 1207160"/>
              <a:gd name="connsiteY26" fmla="*/ 329430 h 936627"/>
              <a:gd name="connsiteX27" fmla="*/ 1151742 w 1207160"/>
              <a:gd name="connsiteY27" fmla="*/ 347903 h 936627"/>
              <a:gd name="connsiteX28" fmla="*/ 1170214 w 1207160"/>
              <a:gd name="connsiteY28" fmla="*/ 354061 h 936627"/>
              <a:gd name="connsiteX29" fmla="*/ 1176372 w 1207160"/>
              <a:gd name="connsiteY29" fmla="*/ 372533 h 936627"/>
              <a:gd name="connsiteX30" fmla="*/ 1182529 w 1207160"/>
              <a:gd name="connsiteY30" fmla="*/ 381770 h 936627"/>
              <a:gd name="connsiteX31" fmla="*/ 1185608 w 1207160"/>
              <a:gd name="connsiteY31" fmla="*/ 391006 h 936627"/>
              <a:gd name="connsiteX32" fmla="*/ 1194845 w 1207160"/>
              <a:gd name="connsiteY32" fmla="*/ 394085 h 936627"/>
              <a:gd name="connsiteX33" fmla="*/ 1201002 w 1207160"/>
              <a:gd name="connsiteY33" fmla="*/ 403321 h 936627"/>
              <a:gd name="connsiteX34" fmla="*/ 1204081 w 1207160"/>
              <a:gd name="connsiteY34" fmla="*/ 427952 h 936627"/>
              <a:gd name="connsiteX35" fmla="*/ 1207160 w 1207160"/>
              <a:gd name="connsiteY35" fmla="*/ 437188 h 936627"/>
              <a:gd name="connsiteX36" fmla="*/ 1204081 w 1207160"/>
              <a:gd name="connsiteY36" fmla="*/ 526473 h 936627"/>
              <a:gd name="connsiteX37" fmla="*/ 1197923 w 1207160"/>
              <a:gd name="connsiteY37" fmla="*/ 535709 h 936627"/>
              <a:gd name="connsiteX38" fmla="*/ 1191766 w 1207160"/>
              <a:gd name="connsiteY38" fmla="*/ 554182 h 936627"/>
              <a:gd name="connsiteX39" fmla="*/ 1188687 w 1207160"/>
              <a:gd name="connsiteY39" fmla="*/ 572655 h 936627"/>
              <a:gd name="connsiteX40" fmla="*/ 1170214 w 1207160"/>
              <a:gd name="connsiteY40" fmla="*/ 578812 h 936627"/>
              <a:gd name="connsiteX41" fmla="*/ 1179451 w 1207160"/>
              <a:gd name="connsiteY41" fmla="*/ 569576 h 936627"/>
              <a:gd name="connsiteX42" fmla="*/ 1170214 w 1207160"/>
              <a:gd name="connsiteY42" fmla="*/ 572655 h 936627"/>
              <a:gd name="connsiteX43" fmla="*/ 1160978 w 1207160"/>
              <a:gd name="connsiteY43" fmla="*/ 578812 h 936627"/>
              <a:gd name="connsiteX44" fmla="*/ 1145584 w 1207160"/>
              <a:gd name="connsiteY44" fmla="*/ 597285 h 936627"/>
              <a:gd name="connsiteX45" fmla="*/ 1136348 w 1207160"/>
              <a:gd name="connsiteY45" fmla="*/ 603443 h 936627"/>
              <a:gd name="connsiteX46" fmla="*/ 1124033 w 1207160"/>
              <a:gd name="connsiteY46" fmla="*/ 615758 h 936627"/>
              <a:gd name="connsiteX47" fmla="*/ 1019354 w 1207160"/>
              <a:gd name="connsiteY47" fmla="*/ 612679 h 936627"/>
              <a:gd name="connsiteX48" fmla="*/ 1013196 w 1207160"/>
              <a:gd name="connsiteY48" fmla="*/ 603443 h 936627"/>
              <a:gd name="connsiteX49" fmla="*/ 985487 w 1207160"/>
              <a:gd name="connsiteY49" fmla="*/ 594206 h 936627"/>
              <a:gd name="connsiteX50" fmla="*/ 936226 w 1207160"/>
              <a:gd name="connsiteY50" fmla="*/ 584970 h 936627"/>
              <a:gd name="connsiteX51" fmla="*/ 926990 w 1207160"/>
              <a:gd name="connsiteY51" fmla="*/ 578812 h 936627"/>
              <a:gd name="connsiteX52" fmla="*/ 908517 w 1207160"/>
              <a:gd name="connsiteY52" fmla="*/ 572655 h 936627"/>
              <a:gd name="connsiteX53" fmla="*/ 874651 w 1207160"/>
              <a:gd name="connsiteY53" fmla="*/ 588049 h 936627"/>
              <a:gd name="connsiteX54" fmla="*/ 865414 w 1207160"/>
              <a:gd name="connsiteY54" fmla="*/ 594206 h 936627"/>
              <a:gd name="connsiteX55" fmla="*/ 856178 w 1207160"/>
              <a:gd name="connsiteY55" fmla="*/ 600364 h 936627"/>
              <a:gd name="connsiteX56" fmla="*/ 853099 w 1207160"/>
              <a:gd name="connsiteY56" fmla="*/ 628073 h 936627"/>
              <a:gd name="connsiteX57" fmla="*/ 846942 w 1207160"/>
              <a:gd name="connsiteY57" fmla="*/ 637309 h 936627"/>
              <a:gd name="connsiteX58" fmla="*/ 843863 w 1207160"/>
              <a:gd name="connsiteY58" fmla="*/ 646546 h 936627"/>
              <a:gd name="connsiteX59" fmla="*/ 846942 w 1207160"/>
              <a:gd name="connsiteY59" fmla="*/ 735830 h 936627"/>
              <a:gd name="connsiteX60" fmla="*/ 856178 w 1207160"/>
              <a:gd name="connsiteY60" fmla="*/ 763540 h 936627"/>
              <a:gd name="connsiteX61" fmla="*/ 859257 w 1207160"/>
              <a:gd name="connsiteY61" fmla="*/ 772776 h 936627"/>
              <a:gd name="connsiteX62" fmla="*/ 862336 w 1207160"/>
              <a:gd name="connsiteY62" fmla="*/ 782012 h 936627"/>
              <a:gd name="connsiteX63" fmla="*/ 868493 w 1207160"/>
              <a:gd name="connsiteY63" fmla="*/ 868218 h 936627"/>
              <a:gd name="connsiteX64" fmla="*/ 871572 w 1207160"/>
              <a:gd name="connsiteY64" fmla="*/ 886691 h 936627"/>
              <a:gd name="connsiteX65" fmla="*/ 874651 w 1207160"/>
              <a:gd name="connsiteY65" fmla="*/ 895927 h 936627"/>
              <a:gd name="connsiteX66" fmla="*/ 877729 w 1207160"/>
              <a:gd name="connsiteY66" fmla="*/ 908243 h 936627"/>
              <a:gd name="connsiteX67" fmla="*/ 843863 w 1207160"/>
              <a:gd name="connsiteY67" fmla="*/ 926715 h 936627"/>
              <a:gd name="connsiteX68" fmla="*/ 825390 w 1207160"/>
              <a:gd name="connsiteY68" fmla="*/ 932873 h 936627"/>
              <a:gd name="connsiteX69" fmla="*/ 816154 w 1207160"/>
              <a:gd name="connsiteY69" fmla="*/ 935952 h 936627"/>
              <a:gd name="connsiteX70" fmla="*/ 717633 w 1207160"/>
              <a:gd name="connsiteY70" fmla="*/ 932873 h 936627"/>
              <a:gd name="connsiteX71" fmla="*/ 705317 w 1207160"/>
              <a:gd name="connsiteY71" fmla="*/ 929794 h 936627"/>
              <a:gd name="connsiteX72" fmla="*/ 566772 w 1207160"/>
              <a:gd name="connsiteY72" fmla="*/ 932873 h 936627"/>
              <a:gd name="connsiteX73" fmla="*/ 474408 w 1207160"/>
              <a:gd name="connsiteY73" fmla="*/ 932873 h 936627"/>
              <a:gd name="connsiteX74" fmla="*/ 465172 w 1207160"/>
              <a:gd name="connsiteY74" fmla="*/ 929794 h 936627"/>
              <a:gd name="connsiteX75" fmla="*/ 431305 w 1207160"/>
              <a:gd name="connsiteY75" fmla="*/ 926715 h 936627"/>
              <a:gd name="connsiteX76" fmla="*/ 422069 w 1207160"/>
              <a:gd name="connsiteY76" fmla="*/ 923636 h 936627"/>
              <a:gd name="connsiteX77" fmla="*/ 412833 w 1207160"/>
              <a:gd name="connsiteY77" fmla="*/ 914400 h 936627"/>
              <a:gd name="connsiteX78" fmla="*/ 403596 w 1207160"/>
              <a:gd name="connsiteY78" fmla="*/ 908243 h 936627"/>
              <a:gd name="connsiteX79" fmla="*/ 397439 w 1207160"/>
              <a:gd name="connsiteY79" fmla="*/ 899006 h 936627"/>
              <a:gd name="connsiteX80" fmla="*/ 388202 w 1207160"/>
              <a:gd name="connsiteY80" fmla="*/ 895927 h 936627"/>
              <a:gd name="connsiteX81" fmla="*/ 385123 w 1207160"/>
              <a:gd name="connsiteY81" fmla="*/ 868218 h 936627"/>
              <a:gd name="connsiteX82" fmla="*/ 378966 w 1207160"/>
              <a:gd name="connsiteY82" fmla="*/ 858982 h 936627"/>
              <a:gd name="connsiteX83" fmla="*/ 388202 w 1207160"/>
              <a:gd name="connsiteY83" fmla="*/ 892849 h 936627"/>
              <a:gd name="connsiteX84" fmla="*/ 391281 w 1207160"/>
              <a:gd name="connsiteY84" fmla="*/ 902085 h 936627"/>
              <a:gd name="connsiteX85" fmla="*/ 394360 w 1207160"/>
              <a:gd name="connsiteY85" fmla="*/ 911321 h 936627"/>
              <a:gd name="connsiteX86" fmla="*/ 397439 w 1207160"/>
              <a:gd name="connsiteY86" fmla="*/ 926715 h 936627"/>
              <a:gd name="connsiteX87" fmla="*/ 400517 w 1207160"/>
              <a:gd name="connsiteY87" fmla="*/ 935952 h 936627"/>
              <a:gd name="connsiteX88" fmla="*/ 397439 w 1207160"/>
              <a:gd name="connsiteY88" fmla="*/ 917479 h 936627"/>
              <a:gd name="connsiteX89" fmla="*/ 388202 w 1207160"/>
              <a:gd name="connsiteY89" fmla="*/ 886691 h 936627"/>
              <a:gd name="connsiteX90" fmla="*/ 385123 w 1207160"/>
              <a:gd name="connsiteY90" fmla="*/ 877455 h 936627"/>
              <a:gd name="connsiteX91" fmla="*/ 382045 w 1207160"/>
              <a:gd name="connsiteY91" fmla="*/ 868218 h 936627"/>
              <a:gd name="connsiteX92" fmla="*/ 375887 w 1207160"/>
              <a:gd name="connsiteY92" fmla="*/ 858982 h 936627"/>
              <a:gd name="connsiteX93" fmla="*/ 366651 w 1207160"/>
              <a:gd name="connsiteY93" fmla="*/ 831273 h 936627"/>
              <a:gd name="connsiteX94" fmla="*/ 363572 w 1207160"/>
              <a:gd name="connsiteY94" fmla="*/ 822036 h 936627"/>
              <a:gd name="connsiteX95" fmla="*/ 357414 w 1207160"/>
              <a:gd name="connsiteY95" fmla="*/ 812800 h 936627"/>
              <a:gd name="connsiteX96" fmla="*/ 351257 w 1207160"/>
              <a:gd name="connsiteY96" fmla="*/ 794327 h 936627"/>
              <a:gd name="connsiteX97" fmla="*/ 348178 w 1207160"/>
              <a:gd name="connsiteY97" fmla="*/ 785091 h 936627"/>
              <a:gd name="connsiteX98" fmla="*/ 335863 w 1207160"/>
              <a:gd name="connsiteY98" fmla="*/ 766618 h 936627"/>
              <a:gd name="connsiteX99" fmla="*/ 332784 w 1207160"/>
              <a:gd name="connsiteY99" fmla="*/ 757382 h 936627"/>
              <a:gd name="connsiteX100" fmla="*/ 320469 w 1207160"/>
              <a:gd name="connsiteY100" fmla="*/ 738909 h 936627"/>
              <a:gd name="connsiteX101" fmla="*/ 317390 w 1207160"/>
              <a:gd name="connsiteY101" fmla="*/ 729673 h 936627"/>
              <a:gd name="connsiteX102" fmla="*/ 295839 w 1207160"/>
              <a:gd name="connsiteY102" fmla="*/ 698885 h 936627"/>
              <a:gd name="connsiteX103" fmla="*/ 289681 w 1207160"/>
              <a:gd name="connsiteY103" fmla="*/ 686570 h 936627"/>
              <a:gd name="connsiteX104" fmla="*/ 286602 w 1207160"/>
              <a:gd name="connsiteY104" fmla="*/ 677333 h 936627"/>
              <a:gd name="connsiteX105" fmla="*/ 277366 w 1207160"/>
              <a:gd name="connsiteY105" fmla="*/ 668097 h 936627"/>
              <a:gd name="connsiteX106" fmla="*/ 258893 w 1207160"/>
              <a:gd name="connsiteY106" fmla="*/ 640388 h 936627"/>
              <a:gd name="connsiteX107" fmla="*/ 249657 w 1207160"/>
              <a:gd name="connsiteY107" fmla="*/ 628073 h 936627"/>
              <a:gd name="connsiteX108" fmla="*/ 240420 w 1207160"/>
              <a:gd name="connsiteY108" fmla="*/ 624994 h 936627"/>
              <a:gd name="connsiteX109" fmla="*/ 225026 w 1207160"/>
              <a:gd name="connsiteY109" fmla="*/ 603443 h 936627"/>
              <a:gd name="connsiteX110" fmla="*/ 215790 w 1207160"/>
              <a:gd name="connsiteY110" fmla="*/ 591127 h 936627"/>
              <a:gd name="connsiteX111" fmla="*/ 203475 w 1207160"/>
              <a:gd name="connsiteY111" fmla="*/ 572655 h 936627"/>
              <a:gd name="connsiteX112" fmla="*/ 194239 w 1207160"/>
              <a:gd name="connsiteY112" fmla="*/ 544946 h 936627"/>
              <a:gd name="connsiteX113" fmla="*/ 191160 w 1207160"/>
              <a:gd name="connsiteY113" fmla="*/ 535709 h 936627"/>
              <a:gd name="connsiteX114" fmla="*/ 181923 w 1207160"/>
              <a:gd name="connsiteY114" fmla="*/ 501843 h 936627"/>
              <a:gd name="connsiteX115" fmla="*/ 172687 w 1207160"/>
              <a:gd name="connsiteY115" fmla="*/ 483370 h 936627"/>
              <a:gd name="connsiteX116" fmla="*/ 154214 w 1207160"/>
              <a:gd name="connsiteY116" fmla="*/ 464897 h 936627"/>
              <a:gd name="connsiteX117" fmla="*/ 135742 w 1207160"/>
              <a:gd name="connsiteY117" fmla="*/ 452582 h 936627"/>
              <a:gd name="connsiteX118" fmla="*/ 123426 w 1207160"/>
              <a:gd name="connsiteY118" fmla="*/ 424873 h 936627"/>
              <a:gd name="connsiteX119" fmla="*/ 114190 w 1207160"/>
              <a:gd name="connsiteY119" fmla="*/ 415636 h 936627"/>
              <a:gd name="connsiteX120" fmla="*/ 104954 w 1207160"/>
              <a:gd name="connsiteY120" fmla="*/ 409479 h 936627"/>
              <a:gd name="connsiteX121" fmla="*/ 98796 w 1207160"/>
              <a:gd name="connsiteY121" fmla="*/ 400243 h 936627"/>
              <a:gd name="connsiteX122" fmla="*/ 95717 w 1207160"/>
              <a:gd name="connsiteY122" fmla="*/ 391006 h 936627"/>
              <a:gd name="connsiteX123" fmla="*/ 86481 w 1207160"/>
              <a:gd name="connsiteY123" fmla="*/ 378691 h 936627"/>
              <a:gd name="connsiteX124" fmla="*/ 80323 w 1207160"/>
              <a:gd name="connsiteY124" fmla="*/ 360218 h 936627"/>
              <a:gd name="connsiteX125" fmla="*/ 71087 w 1207160"/>
              <a:gd name="connsiteY125" fmla="*/ 341746 h 936627"/>
              <a:gd name="connsiteX126" fmla="*/ 61851 w 1207160"/>
              <a:gd name="connsiteY126" fmla="*/ 320194 h 936627"/>
              <a:gd name="connsiteX127" fmla="*/ 58772 w 1207160"/>
              <a:gd name="connsiteY127" fmla="*/ 307879 h 936627"/>
              <a:gd name="connsiteX128" fmla="*/ 61851 w 1207160"/>
              <a:gd name="connsiteY128" fmla="*/ 317115 h 936627"/>
              <a:gd name="connsiteX129" fmla="*/ 64929 w 1207160"/>
              <a:gd name="connsiteY129" fmla="*/ 329430 h 936627"/>
              <a:gd name="connsiteX130" fmla="*/ 80323 w 1207160"/>
              <a:gd name="connsiteY130" fmla="*/ 357140 h 936627"/>
              <a:gd name="connsiteX131" fmla="*/ 89560 w 1207160"/>
              <a:gd name="connsiteY131" fmla="*/ 363297 h 936627"/>
              <a:gd name="connsiteX132" fmla="*/ 104954 w 1207160"/>
              <a:gd name="connsiteY132" fmla="*/ 391006 h 936627"/>
              <a:gd name="connsiteX133" fmla="*/ 114190 w 1207160"/>
              <a:gd name="connsiteY133" fmla="*/ 397164 h 936627"/>
              <a:gd name="connsiteX134" fmla="*/ 98796 w 1207160"/>
              <a:gd name="connsiteY134" fmla="*/ 369455 h 936627"/>
              <a:gd name="connsiteX135" fmla="*/ 89560 w 1207160"/>
              <a:gd name="connsiteY135" fmla="*/ 338667 h 936627"/>
              <a:gd name="connsiteX136" fmla="*/ 86481 w 1207160"/>
              <a:gd name="connsiteY136" fmla="*/ 329430 h 936627"/>
              <a:gd name="connsiteX137" fmla="*/ 74166 w 1207160"/>
              <a:gd name="connsiteY137" fmla="*/ 310958 h 936627"/>
              <a:gd name="connsiteX138" fmla="*/ 68008 w 1207160"/>
              <a:gd name="connsiteY138" fmla="*/ 292485 h 936627"/>
              <a:gd name="connsiteX139" fmla="*/ 64929 w 1207160"/>
              <a:gd name="connsiteY139" fmla="*/ 283249 h 936627"/>
              <a:gd name="connsiteX140" fmla="*/ 55693 w 1207160"/>
              <a:gd name="connsiteY140" fmla="*/ 280170 h 936627"/>
              <a:gd name="connsiteX141" fmla="*/ 52614 w 1207160"/>
              <a:gd name="connsiteY141" fmla="*/ 270933 h 936627"/>
              <a:gd name="connsiteX142" fmla="*/ 46457 w 1207160"/>
              <a:gd name="connsiteY142" fmla="*/ 261697 h 936627"/>
              <a:gd name="connsiteX143" fmla="*/ 40299 w 1207160"/>
              <a:gd name="connsiteY143" fmla="*/ 233988 h 936627"/>
              <a:gd name="connsiteX144" fmla="*/ 27984 w 1207160"/>
              <a:gd name="connsiteY144" fmla="*/ 209358 h 936627"/>
              <a:gd name="connsiteX145" fmla="*/ 21826 w 1207160"/>
              <a:gd name="connsiteY145" fmla="*/ 197043 h 936627"/>
              <a:gd name="connsiteX146" fmla="*/ 12590 w 1207160"/>
              <a:gd name="connsiteY146" fmla="*/ 169333 h 936627"/>
              <a:gd name="connsiteX147" fmla="*/ 9511 w 1207160"/>
              <a:gd name="connsiteY147" fmla="*/ 160097 h 936627"/>
              <a:gd name="connsiteX148" fmla="*/ 6433 w 1207160"/>
              <a:gd name="connsiteY148" fmla="*/ 150861 h 936627"/>
              <a:gd name="connsiteX149" fmla="*/ 6433 w 1207160"/>
              <a:gd name="connsiteY149" fmla="*/ 15394 h 936627"/>
              <a:gd name="connsiteX150" fmla="*/ 24905 w 1207160"/>
              <a:gd name="connsiteY150" fmla="*/ 9236 h 936627"/>
              <a:gd name="connsiteX151" fmla="*/ 111111 w 1207160"/>
              <a:gd name="connsiteY151" fmla="*/ 6158 h 936627"/>
              <a:gd name="connsiteX152" fmla="*/ 280445 w 1207160"/>
              <a:gd name="connsiteY152" fmla="*/ 0 h 936627"/>
              <a:gd name="connsiteX153" fmla="*/ 499039 w 1207160"/>
              <a:gd name="connsiteY153" fmla="*/ 3079 h 936627"/>
              <a:gd name="connsiteX154" fmla="*/ 569851 w 1207160"/>
              <a:gd name="connsiteY154" fmla="*/ 0 h 936627"/>
              <a:gd name="connsiteX155" fmla="*/ 711475 w 1207160"/>
              <a:gd name="connsiteY155" fmla="*/ 3079 h 93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207160" h="936627">
                <a:moveTo>
                  <a:pt x="711475" y="3079"/>
                </a:moveTo>
                <a:cubicBezTo>
                  <a:pt x="749447" y="3592"/>
                  <a:pt x="768318" y="-3697"/>
                  <a:pt x="797681" y="3079"/>
                </a:cubicBezTo>
                <a:cubicBezTo>
                  <a:pt x="804005" y="4538"/>
                  <a:pt x="809996" y="7184"/>
                  <a:pt x="816154" y="9236"/>
                </a:cubicBezTo>
                <a:cubicBezTo>
                  <a:pt x="819233" y="10262"/>
                  <a:pt x="822690" y="10515"/>
                  <a:pt x="825390" y="12315"/>
                </a:cubicBezTo>
                <a:cubicBezTo>
                  <a:pt x="831548" y="16420"/>
                  <a:pt x="836842" y="22290"/>
                  <a:pt x="843863" y="24630"/>
                </a:cubicBezTo>
                <a:lnTo>
                  <a:pt x="862336" y="30788"/>
                </a:lnTo>
                <a:cubicBezTo>
                  <a:pt x="865415" y="32841"/>
                  <a:pt x="869261" y="34057"/>
                  <a:pt x="871572" y="36946"/>
                </a:cubicBezTo>
                <a:cubicBezTo>
                  <a:pt x="873599" y="39480"/>
                  <a:pt x="875009" y="42957"/>
                  <a:pt x="874651" y="46182"/>
                </a:cubicBezTo>
                <a:cubicBezTo>
                  <a:pt x="873934" y="52633"/>
                  <a:pt x="869560" y="58253"/>
                  <a:pt x="868493" y="64655"/>
                </a:cubicBezTo>
                <a:cubicBezTo>
                  <a:pt x="867467" y="70812"/>
                  <a:pt x="867388" y="77205"/>
                  <a:pt x="865414" y="83127"/>
                </a:cubicBezTo>
                <a:cubicBezTo>
                  <a:pt x="864244" y="86637"/>
                  <a:pt x="861309" y="89285"/>
                  <a:pt x="859257" y="92364"/>
                </a:cubicBezTo>
                <a:cubicBezTo>
                  <a:pt x="858231" y="98521"/>
                  <a:pt x="857127" y="104666"/>
                  <a:pt x="856178" y="110836"/>
                </a:cubicBezTo>
                <a:cubicBezTo>
                  <a:pt x="855074" y="118009"/>
                  <a:pt x="854731" y="125317"/>
                  <a:pt x="853099" y="132388"/>
                </a:cubicBezTo>
                <a:cubicBezTo>
                  <a:pt x="851640" y="138712"/>
                  <a:pt x="846942" y="150861"/>
                  <a:pt x="846942" y="150861"/>
                </a:cubicBezTo>
                <a:cubicBezTo>
                  <a:pt x="847968" y="198069"/>
                  <a:pt x="848094" y="245305"/>
                  <a:pt x="850020" y="292485"/>
                </a:cubicBezTo>
                <a:cubicBezTo>
                  <a:pt x="850187" y="296573"/>
                  <a:pt x="855954" y="308894"/>
                  <a:pt x="859257" y="310958"/>
                </a:cubicBezTo>
                <a:cubicBezTo>
                  <a:pt x="864761" y="314398"/>
                  <a:pt x="871572" y="315063"/>
                  <a:pt x="877729" y="317115"/>
                </a:cubicBezTo>
                <a:lnTo>
                  <a:pt x="886966" y="320194"/>
                </a:lnTo>
                <a:cubicBezTo>
                  <a:pt x="908139" y="334309"/>
                  <a:pt x="898418" y="330169"/>
                  <a:pt x="914675" y="335588"/>
                </a:cubicBezTo>
                <a:lnTo>
                  <a:pt x="967014" y="329430"/>
                </a:lnTo>
                <a:cubicBezTo>
                  <a:pt x="978569" y="327504"/>
                  <a:pt x="978313" y="326202"/>
                  <a:pt x="988566" y="323273"/>
                </a:cubicBezTo>
                <a:cubicBezTo>
                  <a:pt x="992635" y="322111"/>
                  <a:pt x="996812" y="321357"/>
                  <a:pt x="1000881" y="320194"/>
                </a:cubicBezTo>
                <a:cubicBezTo>
                  <a:pt x="1004001" y="319302"/>
                  <a:pt x="1006969" y="317902"/>
                  <a:pt x="1010117" y="317115"/>
                </a:cubicBezTo>
                <a:cubicBezTo>
                  <a:pt x="1024224" y="313588"/>
                  <a:pt x="1035182" y="312828"/>
                  <a:pt x="1050142" y="310958"/>
                </a:cubicBezTo>
                <a:cubicBezTo>
                  <a:pt x="1073746" y="311984"/>
                  <a:pt x="1097453" y="311605"/>
                  <a:pt x="1120954" y="314036"/>
                </a:cubicBezTo>
                <a:cubicBezTo>
                  <a:pt x="1127410" y="314704"/>
                  <a:pt x="1139426" y="320194"/>
                  <a:pt x="1139426" y="320194"/>
                </a:cubicBezTo>
                <a:cubicBezTo>
                  <a:pt x="1141479" y="323273"/>
                  <a:pt x="1144081" y="326049"/>
                  <a:pt x="1145584" y="329430"/>
                </a:cubicBezTo>
                <a:cubicBezTo>
                  <a:pt x="1148220" y="335361"/>
                  <a:pt x="1145584" y="345850"/>
                  <a:pt x="1151742" y="347903"/>
                </a:cubicBezTo>
                <a:lnTo>
                  <a:pt x="1170214" y="354061"/>
                </a:lnTo>
                <a:cubicBezTo>
                  <a:pt x="1172267" y="360218"/>
                  <a:pt x="1172772" y="367132"/>
                  <a:pt x="1176372" y="372533"/>
                </a:cubicBezTo>
                <a:cubicBezTo>
                  <a:pt x="1178424" y="375612"/>
                  <a:pt x="1180874" y="378460"/>
                  <a:pt x="1182529" y="381770"/>
                </a:cubicBezTo>
                <a:cubicBezTo>
                  <a:pt x="1183980" y="384673"/>
                  <a:pt x="1183313" y="388711"/>
                  <a:pt x="1185608" y="391006"/>
                </a:cubicBezTo>
                <a:cubicBezTo>
                  <a:pt x="1187903" y="393301"/>
                  <a:pt x="1191766" y="393059"/>
                  <a:pt x="1194845" y="394085"/>
                </a:cubicBezTo>
                <a:cubicBezTo>
                  <a:pt x="1196897" y="397164"/>
                  <a:pt x="1200029" y="399751"/>
                  <a:pt x="1201002" y="403321"/>
                </a:cubicBezTo>
                <a:cubicBezTo>
                  <a:pt x="1203179" y="411304"/>
                  <a:pt x="1202601" y="419811"/>
                  <a:pt x="1204081" y="427952"/>
                </a:cubicBezTo>
                <a:cubicBezTo>
                  <a:pt x="1204662" y="431145"/>
                  <a:pt x="1206134" y="434109"/>
                  <a:pt x="1207160" y="437188"/>
                </a:cubicBezTo>
                <a:cubicBezTo>
                  <a:pt x="1206134" y="466950"/>
                  <a:pt x="1206861" y="496824"/>
                  <a:pt x="1204081" y="526473"/>
                </a:cubicBezTo>
                <a:cubicBezTo>
                  <a:pt x="1203736" y="530157"/>
                  <a:pt x="1199426" y="532328"/>
                  <a:pt x="1197923" y="535709"/>
                </a:cubicBezTo>
                <a:cubicBezTo>
                  <a:pt x="1195287" y="541640"/>
                  <a:pt x="1191766" y="554182"/>
                  <a:pt x="1191766" y="554182"/>
                </a:cubicBezTo>
                <a:cubicBezTo>
                  <a:pt x="1190740" y="560340"/>
                  <a:pt x="1192798" y="567957"/>
                  <a:pt x="1188687" y="572655"/>
                </a:cubicBezTo>
                <a:cubicBezTo>
                  <a:pt x="1184413" y="577540"/>
                  <a:pt x="1170214" y="578812"/>
                  <a:pt x="1170214" y="578812"/>
                </a:cubicBezTo>
                <a:cubicBezTo>
                  <a:pt x="1173293" y="575733"/>
                  <a:pt x="1179451" y="573930"/>
                  <a:pt x="1179451" y="569576"/>
                </a:cubicBezTo>
                <a:cubicBezTo>
                  <a:pt x="1179451" y="566330"/>
                  <a:pt x="1173117" y="571204"/>
                  <a:pt x="1170214" y="572655"/>
                </a:cubicBezTo>
                <a:cubicBezTo>
                  <a:pt x="1166905" y="574310"/>
                  <a:pt x="1163820" y="576443"/>
                  <a:pt x="1160978" y="578812"/>
                </a:cubicBezTo>
                <a:cubicBezTo>
                  <a:pt x="1130723" y="604025"/>
                  <a:pt x="1169796" y="573073"/>
                  <a:pt x="1145584" y="597285"/>
                </a:cubicBezTo>
                <a:cubicBezTo>
                  <a:pt x="1142968" y="599901"/>
                  <a:pt x="1139427" y="601390"/>
                  <a:pt x="1136348" y="603443"/>
                </a:cubicBezTo>
                <a:cubicBezTo>
                  <a:pt x="1133611" y="611652"/>
                  <a:pt x="1134979" y="615758"/>
                  <a:pt x="1124033" y="615758"/>
                </a:cubicBezTo>
                <a:cubicBezTo>
                  <a:pt x="1089125" y="615758"/>
                  <a:pt x="1054247" y="613705"/>
                  <a:pt x="1019354" y="612679"/>
                </a:cubicBezTo>
                <a:cubicBezTo>
                  <a:pt x="1017301" y="609600"/>
                  <a:pt x="1015812" y="606059"/>
                  <a:pt x="1013196" y="603443"/>
                </a:cubicBezTo>
                <a:cubicBezTo>
                  <a:pt x="1004537" y="594784"/>
                  <a:pt x="997874" y="596271"/>
                  <a:pt x="985487" y="594206"/>
                </a:cubicBezTo>
                <a:cubicBezTo>
                  <a:pt x="957229" y="584788"/>
                  <a:pt x="973472" y="588695"/>
                  <a:pt x="936226" y="584970"/>
                </a:cubicBezTo>
                <a:cubicBezTo>
                  <a:pt x="933147" y="582917"/>
                  <a:pt x="930371" y="580315"/>
                  <a:pt x="926990" y="578812"/>
                </a:cubicBezTo>
                <a:cubicBezTo>
                  <a:pt x="921059" y="576176"/>
                  <a:pt x="908517" y="572655"/>
                  <a:pt x="908517" y="572655"/>
                </a:cubicBezTo>
                <a:cubicBezTo>
                  <a:pt x="885864" y="577184"/>
                  <a:pt x="897480" y="572830"/>
                  <a:pt x="874651" y="588049"/>
                </a:cubicBezTo>
                <a:lnTo>
                  <a:pt x="865414" y="594206"/>
                </a:lnTo>
                <a:lnTo>
                  <a:pt x="856178" y="600364"/>
                </a:lnTo>
                <a:cubicBezTo>
                  <a:pt x="855152" y="609600"/>
                  <a:pt x="855353" y="619057"/>
                  <a:pt x="853099" y="628073"/>
                </a:cubicBezTo>
                <a:cubicBezTo>
                  <a:pt x="852202" y="631663"/>
                  <a:pt x="848597" y="634000"/>
                  <a:pt x="846942" y="637309"/>
                </a:cubicBezTo>
                <a:cubicBezTo>
                  <a:pt x="845491" y="640212"/>
                  <a:pt x="844889" y="643467"/>
                  <a:pt x="843863" y="646546"/>
                </a:cubicBezTo>
                <a:cubicBezTo>
                  <a:pt x="844889" y="676307"/>
                  <a:pt x="844399" y="706160"/>
                  <a:pt x="846942" y="735830"/>
                </a:cubicBezTo>
                <a:cubicBezTo>
                  <a:pt x="846942" y="735832"/>
                  <a:pt x="854638" y="758921"/>
                  <a:pt x="856178" y="763540"/>
                </a:cubicBezTo>
                <a:lnTo>
                  <a:pt x="859257" y="772776"/>
                </a:lnTo>
                <a:lnTo>
                  <a:pt x="862336" y="782012"/>
                </a:lnTo>
                <a:cubicBezTo>
                  <a:pt x="864468" y="822537"/>
                  <a:pt x="863940" y="834073"/>
                  <a:pt x="868493" y="868218"/>
                </a:cubicBezTo>
                <a:cubicBezTo>
                  <a:pt x="869318" y="874406"/>
                  <a:pt x="870218" y="880597"/>
                  <a:pt x="871572" y="886691"/>
                </a:cubicBezTo>
                <a:cubicBezTo>
                  <a:pt x="872276" y="889859"/>
                  <a:pt x="873760" y="892807"/>
                  <a:pt x="874651" y="895927"/>
                </a:cubicBezTo>
                <a:cubicBezTo>
                  <a:pt x="875813" y="899996"/>
                  <a:pt x="876703" y="904138"/>
                  <a:pt x="877729" y="908243"/>
                </a:cubicBezTo>
                <a:cubicBezTo>
                  <a:pt x="872297" y="935410"/>
                  <a:pt x="880512" y="919843"/>
                  <a:pt x="843863" y="926715"/>
                </a:cubicBezTo>
                <a:cubicBezTo>
                  <a:pt x="837483" y="927911"/>
                  <a:pt x="831548" y="930820"/>
                  <a:pt x="825390" y="932873"/>
                </a:cubicBezTo>
                <a:lnTo>
                  <a:pt x="816154" y="935952"/>
                </a:lnTo>
                <a:cubicBezTo>
                  <a:pt x="783314" y="934926"/>
                  <a:pt x="750439" y="934696"/>
                  <a:pt x="717633" y="932873"/>
                </a:cubicBezTo>
                <a:cubicBezTo>
                  <a:pt x="713408" y="932638"/>
                  <a:pt x="709549" y="929794"/>
                  <a:pt x="705317" y="929794"/>
                </a:cubicBezTo>
                <a:cubicBezTo>
                  <a:pt x="659124" y="929794"/>
                  <a:pt x="612954" y="931847"/>
                  <a:pt x="566772" y="932873"/>
                </a:cubicBezTo>
                <a:cubicBezTo>
                  <a:pt x="523468" y="937685"/>
                  <a:pt x="534765" y="937903"/>
                  <a:pt x="474408" y="932873"/>
                </a:cubicBezTo>
                <a:cubicBezTo>
                  <a:pt x="471174" y="932603"/>
                  <a:pt x="468385" y="930253"/>
                  <a:pt x="465172" y="929794"/>
                </a:cubicBezTo>
                <a:cubicBezTo>
                  <a:pt x="453950" y="928191"/>
                  <a:pt x="442594" y="927741"/>
                  <a:pt x="431305" y="926715"/>
                </a:cubicBezTo>
                <a:cubicBezTo>
                  <a:pt x="428226" y="925689"/>
                  <a:pt x="424769" y="925436"/>
                  <a:pt x="422069" y="923636"/>
                </a:cubicBezTo>
                <a:cubicBezTo>
                  <a:pt x="418446" y="921221"/>
                  <a:pt x="416178" y="917187"/>
                  <a:pt x="412833" y="914400"/>
                </a:cubicBezTo>
                <a:cubicBezTo>
                  <a:pt x="409990" y="912031"/>
                  <a:pt x="406675" y="910295"/>
                  <a:pt x="403596" y="908243"/>
                </a:cubicBezTo>
                <a:cubicBezTo>
                  <a:pt x="401544" y="905164"/>
                  <a:pt x="400328" y="901318"/>
                  <a:pt x="397439" y="899006"/>
                </a:cubicBezTo>
                <a:cubicBezTo>
                  <a:pt x="394905" y="896978"/>
                  <a:pt x="389407" y="898940"/>
                  <a:pt x="388202" y="895927"/>
                </a:cubicBezTo>
                <a:cubicBezTo>
                  <a:pt x="384750" y="887299"/>
                  <a:pt x="387377" y="877234"/>
                  <a:pt x="385123" y="868218"/>
                </a:cubicBezTo>
                <a:cubicBezTo>
                  <a:pt x="384226" y="864628"/>
                  <a:pt x="381018" y="862061"/>
                  <a:pt x="378966" y="858982"/>
                </a:cubicBezTo>
                <a:cubicBezTo>
                  <a:pt x="383317" y="880737"/>
                  <a:pt x="380391" y="869416"/>
                  <a:pt x="388202" y="892849"/>
                </a:cubicBezTo>
                <a:lnTo>
                  <a:pt x="391281" y="902085"/>
                </a:lnTo>
                <a:cubicBezTo>
                  <a:pt x="392307" y="905164"/>
                  <a:pt x="393724" y="908139"/>
                  <a:pt x="394360" y="911321"/>
                </a:cubicBezTo>
                <a:cubicBezTo>
                  <a:pt x="395386" y="916452"/>
                  <a:pt x="396170" y="921638"/>
                  <a:pt x="397439" y="926715"/>
                </a:cubicBezTo>
                <a:cubicBezTo>
                  <a:pt x="398226" y="929864"/>
                  <a:pt x="400517" y="939197"/>
                  <a:pt x="400517" y="935952"/>
                </a:cubicBezTo>
                <a:cubicBezTo>
                  <a:pt x="400517" y="929709"/>
                  <a:pt x="398663" y="923600"/>
                  <a:pt x="397439" y="917479"/>
                </a:cubicBezTo>
                <a:cubicBezTo>
                  <a:pt x="395114" y="905850"/>
                  <a:pt x="392127" y="898466"/>
                  <a:pt x="388202" y="886691"/>
                </a:cubicBezTo>
                <a:lnTo>
                  <a:pt x="385123" y="877455"/>
                </a:lnTo>
                <a:cubicBezTo>
                  <a:pt x="384097" y="874376"/>
                  <a:pt x="383845" y="870918"/>
                  <a:pt x="382045" y="868218"/>
                </a:cubicBezTo>
                <a:cubicBezTo>
                  <a:pt x="379992" y="865139"/>
                  <a:pt x="377390" y="862363"/>
                  <a:pt x="375887" y="858982"/>
                </a:cubicBezTo>
                <a:cubicBezTo>
                  <a:pt x="375878" y="858962"/>
                  <a:pt x="368194" y="835902"/>
                  <a:pt x="366651" y="831273"/>
                </a:cubicBezTo>
                <a:cubicBezTo>
                  <a:pt x="365625" y="828194"/>
                  <a:pt x="365372" y="824736"/>
                  <a:pt x="363572" y="822036"/>
                </a:cubicBezTo>
                <a:lnTo>
                  <a:pt x="357414" y="812800"/>
                </a:lnTo>
                <a:lnTo>
                  <a:pt x="351257" y="794327"/>
                </a:lnTo>
                <a:cubicBezTo>
                  <a:pt x="350231" y="791248"/>
                  <a:pt x="349978" y="787791"/>
                  <a:pt x="348178" y="785091"/>
                </a:cubicBezTo>
                <a:cubicBezTo>
                  <a:pt x="344073" y="778933"/>
                  <a:pt x="338203" y="773639"/>
                  <a:pt x="335863" y="766618"/>
                </a:cubicBezTo>
                <a:cubicBezTo>
                  <a:pt x="334837" y="763539"/>
                  <a:pt x="334360" y="760219"/>
                  <a:pt x="332784" y="757382"/>
                </a:cubicBezTo>
                <a:cubicBezTo>
                  <a:pt x="329190" y="750913"/>
                  <a:pt x="322809" y="745930"/>
                  <a:pt x="320469" y="738909"/>
                </a:cubicBezTo>
                <a:cubicBezTo>
                  <a:pt x="319443" y="735830"/>
                  <a:pt x="319000" y="732491"/>
                  <a:pt x="317390" y="729673"/>
                </a:cubicBezTo>
                <a:cubicBezTo>
                  <a:pt x="301938" y="702632"/>
                  <a:pt x="313562" y="734327"/>
                  <a:pt x="295839" y="698885"/>
                </a:cubicBezTo>
                <a:cubicBezTo>
                  <a:pt x="293786" y="694780"/>
                  <a:pt x="291489" y="690788"/>
                  <a:pt x="289681" y="686570"/>
                </a:cubicBezTo>
                <a:cubicBezTo>
                  <a:pt x="288402" y="683587"/>
                  <a:pt x="288402" y="680033"/>
                  <a:pt x="286602" y="677333"/>
                </a:cubicBezTo>
                <a:cubicBezTo>
                  <a:pt x="284187" y="673710"/>
                  <a:pt x="280039" y="671534"/>
                  <a:pt x="277366" y="668097"/>
                </a:cubicBezTo>
                <a:cubicBezTo>
                  <a:pt x="255899" y="640496"/>
                  <a:pt x="272706" y="658806"/>
                  <a:pt x="258893" y="640388"/>
                </a:cubicBezTo>
                <a:cubicBezTo>
                  <a:pt x="255814" y="636283"/>
                  <a:pt x="253599" y="631358"/>
                  <a:pt x="249657" y="628073"/>
                </a:cubicBezTo>
                <a:cubicBezTo>
                  <a:pt x="247164" y="625995"/>
                  <a:pt x="243499" y="626020"/>
                  <a:pt x="240420" y="624994"/>
                </a:cubicBezTo>
                <a:cubicBezTo>
                  <a:pt x="210266" y="584788"/>
                  <a:pt x="247514" y="634927"/>
                  <a:pt x="225026" y="603443"/>
                </a:cubicBezTo>
                <a:cubicBezTo>
                  <a:pt x="222043" y="599267"/>
                  <a:pt x="218733" y="595331"/>
                  <a:pt x="215790" y="591127"/>
                </a:cubicBezTo>
                <a:cubicBezTo>
                  <a:pt x="211546" y="585064"/>
                  <a:pt x="203475" y="572655"/>
                  <a:pt x="203475" y="572655"/>
                </a:cubicBezTo>
                <a:lnTo>
                  <a:pt x="194239" y="544946"/>
                </a:lnTo>
                <a:cubicBezTo>
                  <a:pt x="193213" y="541867"/>
                  <a:pt x="191797" y="538892"/>
                  <a:pt x="191160" y="535709"/>
                </a:cubicBezTo>
                <a:cubicBezTo>
                  <a:pt x="186807" y="513944"/>
                  <a:pt x="189738" y="525288"/>
                  <a:pt x="181923" y="501843"/>
                </a:cubicBezTo>
                <a:cubicBezTo>
                  <a:pt x="179069" y="493280"/>
                  <a:pt x="179057" y="490536"/>
                  <a:pt x="172687" y="483370"/>
                </a:cubicBezTo>
                <a:cubicBezTo>
                  <a:pt x="166901" y="476861"/>
                  <a:pt x="161460" y="469728"/>
                  <a:pt x="154214" y="464897"/>
                </a:cubicBezTo>
                <a:lnTo>
                  <a:pt x="135742" y="452582"/>
                </a:lnTo>
                <a:cubicBezTo>
                  <a:pt x="131266" y="439153"/>
                  <a:pt x="131559" y="434633"/>
                  <a:pt x="123426" y="424873"/>
                </a:cubicBezTo>
                <a:cubicBezTo>
                  <a:pt x="120639" y="421528"/>
                  <a:pt x="117535" y="418424"/>
                  <a:pt x="114190" y="415636"/>
                </a:cubicBezTo>
                <a:cubicBezTo>
                  <a:pt x="111348" y="413267"/>
                  <a:pt x="108033" y="411531"/>
                  <a:pt x="104954" y="409479"/>
                </a:cubicBezTo>
                <a:cubicBezTo>
                  <a:pt x="102901" y="406400"/>
                  <a:pt x="100451" y="403553"/>
                  <a:pt x="98796" y="400243"/>
                </a:cubicBezTo>
                <a:cubicBezTo>
                  <a:pt x="97344" y="397340"/>
                  <a:pt x="97327" y="393824"/>
                  <a:pt x="95717" y="391006"/>
                </a:cubicBezTo>
                <a:cubicBezTo>
                  <a:pt x="93171" y="386551"/>
                  <a:pt x="89560" y="382796"/>
                  <a:pt x="86481" y="378691"/>
                </a:cubicBezTo>
                <a:cubicBezTo>
                  <a:pt x="84428" y="372533"/>
                  <a:pt x="83923" y="365619"/>
                  <a:pt x="80323" y="360218"/>
                </a:cubicBezTo>
                <a:cubicBezTo>
                  <a:pt x="68491" y="342468"/>
                  <a:pt x="78735" y="359591"/>
                  <a:pt x="71087" y="341746"/>
                </a:cubicBezTo>
                <a:cubicBezTo>
                  <a:pt x="64047" y="325321"/>
                  <a:pt x="65977" y="334637"/>
                  <a:pt x="61851" y="320194"/>
                </a:cubicBezTo>
                <a:cubicBezTo>
                  <a:pt x="60689" y="316125"/>
                  <a:pt x="58772" y="312110"/>
                  <a:pt x="58772" y="307879"/>
                </a:cubicBezTo>
                <a:cubicBezTo>
                  <a:pt x="58772" y="304634"/>
                  <a:pt x="60960" y="313995"/>
                  <a:pt x="61851" y="317115"/>
                </a:cubicBezTo>
                <a:cubicBezTo>
                  <a:pt x="63013" y="321183"/>
                  <a:pt x="63767" y="325361"/>
                  <a:pt x="64929" y="329430"/>
                </a:cubicBezTo>
                <a:cubicBezTo>
                  <a:pt x="67571" y="338677"/>
                  <a:pt x="72541" y="351953"/>
                  <a:pt x="80323" y="357140"/>
                </a:cubicBezTo>
                <a:lnTo>
                  <a:pt x="89560" y="363297"/>
                </a:lnTo>
                <a:cubicBezTo>
                  <a:pt x="92769" y="372922"/>
                  <a:pt x="95881" y="384956"/>
                  <a:pt x="104954" y="391006"/>
                </a:cubicBezTo>
                <a:lnTo>
                  <a:pt x="114190" y="397164"/>
                </a:lnTo>
                <a:cubicBezTo>
                  <a:pt x="103165" y="380626"/>
                  <a:pt x="102860" y="383679"/>
                  <a:pt x="98796" y="369455"/>
                </a:cubicBezTo>
                <a:cubicBezTo>
                  <a:pt x="89485" y="336871"/>
                  <a:pt x="104199" y="382587"/>
                  <a:pt x="89560" y="338667"/>
                </a:cubicBezTo>
                <a:cubicBezTo>
                  <a:pt x="88534" y="335588"/>
                  <a:pt x="88281" y="332130"/>
                  <a:pt x="86481" y="329430"/>
                </a:cubicBezTo>
                <a:cubicBezTo>
                  <a:pt x="82376" y="323273"/>
                  <a:pt x="76506" y="317978"/>
                  <a:pt x="74166" y="310958"/>
                </a:cubicBezTo>
                <a:lnTo>
                  <a:pt x="68008" y="292485"/>
                </a:lnTo>
                <a:cubicBezTo>
                  <a:pt x="66982" y="289406"/>
                  <a:pt x="68008" y="284275"/>
                  <a:pt x="64929" y="283249"/>
                </a:cubicBezTo>
                <a:lnTo>
                  <a:pt x="55693" y="280170"/>
                </a:lnTo>
                <a:cubicBezTo>
                  <a:pt x="54667" y="277091"/>
                  <a:pt x="54065" y="273836"/>
                  <a:pt x="52614" y="270933"/>
                </a:cubicBezTo>
                <a:cubicBezTo>
                  <a:pt x="50959" y="267624"/>
                  <a:pt x="47756" y="265161"/>
                  <a:pt x="46457" y="261697"/>
                </a:cubicBezTo>
                <a:cubicBezTo>
                  <a:pt x="40612" y="246109"/>
                  <a:pt x="46213" y="248182"/>
                  <a:pt x="40299" y="233988"/>
                </a:cubicBezTo>
                <a:cubicBezTo>
                  <a:pt x="36769" y="225515"/>
                  <a:pt x="32089" y="217568"/>
                  <a:pt x="27984" y="209358"/>
                </a:cubicBezTo>
                <a:cubicBezTo>
                  <a:pt x="25931" y="205253"/>
                  <a:pt x="23277" y="201397"/>
                  <a:pt x="21826" y="197043"/>
                </a:cubicBezTo>
                <a:lnTo>
                  <a:pt x="12590" y="169333"/>
                </a:lnTo>
                <a:lnTo>
                  <a:pt x="9511" y="160097"/>
                </a:lnTo>
                <a:lnTo>
                  <a:pt x="6433" y="150861"/>
                </a:lnTo>
                <a:cubicBezTo>
                  <a:pt x="456" y="103045"/>
                  <a:pt x="-4408" y="74246"/>
                  <a:pt x="6433" y="15394"/>
                </a:cubicBezTo>
                <a:cubicBezTo>
                  <a:pt x="7609" y="9011"/>
                  <a:pt x="18419" y="9468"/>
                  <a:pt x="24905" y="9236"/>
                </a:cubicBezTo>
                <a:lnTo>
                  <a:pt x="111111" y="6158"/>
                </a:lnTo>
                <a:cubicBezTo>
                  <a:pt x="259592" y="1290"/>
                  <a:pt x="162661" y="5354"/>
                  <a:pt x="280445" y="0"/>
                </a:cubicBezTo>
                <a:lnTo>
                  <a:pt x="499039" y="3079"/>
                </a:lnTo>
                <a:cubicBezTo>
                  <a:pt x="522665" y="3079"/>
                  <a:pt x="546227" y="333"/>
                  <a:pt x="569851" y="0"/>
                </a:cubicBezTo>
                <a:lnTo>
                  <a:pt x="711475" y="30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AD18589-D63D-41AF-B070-BAB1D6F686E4}"/>
              </a:ext>
            </a:extLst>
          </p:cNvPr>
          <p:cNvSpPr/>
          <p:nvPr/>
        </p:nvSpPr>
        <p:spPr>
          <a:xfrm>
            <a:off x="9333287" y="2809246"/>
            <a:ext cx="1128152" cy="1005586"/>
          </a:xfrm>
          <a:custGeom>
            <a:avLst/>
            <a:gdLst>
              <a:gd name="connsiteX0" fmla="*/ 111257 w 1128152"/>
              <a:gd name="connsiteY0" fmla="*/ 976982 h 1005586"/>
              <a:gd name="connsiteX1" fmla="*/ 166886 w 1128152"/>
              <a:gd name="connsiteY1" fmla="*/ 973505 h 1005586"/>
              <a:gd name="connsiteX2" fmla="*/ 191224 w 1128152"/>
              <a:gd name="connsiteY2" fmla="*/ 966552 h 1005586"/>
              <a:gd name="connsiteX3" fmla="*/ 215562 w 1128152"/>
              <a:gd name="connsiteY3" fmla="*/ 963075 h 1005586"/>
              <a:gd name="connsiteX4" fmla="*/ 264237 w 1128152"/>
              <a:gd name="connsiteY4" fmla="*/ 966552 h 1005586"/>
              <a:gd name="connsiteX5" fmla="*/ 274667 w 1128152"/>
              <a:gd name="connsiteY5" fmla="*/ 973505 h 1005586"/>
              <a:gd name="connsiteX6" fmla="*/ 285098 w 1128152"/>
              <a:gd name="connsiteY6" fmla="*/ 976982 h 1005586"/>
              <a:gd name="connsiteX7" fmla="*/ 295528 w 1128152"/>
              <a:gd name="connsiteY7" fmla="*/ 983936 h 1005586"/>
              <a:gd name="connsiteX8" fmla="*/ 316389 w 1128152"/>
              <a:gd name="connsiteY8" fmla="*/ 990889 h 1005586"/>
              <a:gd name="connsiteX9" fmla="*/ 504137 w 1128152"/>
              <a:gd name="connsiteY9" fmla="*/ 987413 h 1005586"/>
              <a:gd name="connsiteX10" fmla="*/ 524997 w 1128152"/>
              <a:gd name="connsiteY10" fmla="*/ 980459 h 1005586"/>
              <a:gd name="connsiteX11" fmla="*/ 538905 w 1128152"/>
              <a:gd name="connsiteY11" fmla="*/ 976982 h 1005586"/>
              <a:gd name="connsiteX12" fmla="*/ 549335 w 1128152"/>
              <a:gd name="connsiteY12" fmla="*/ 973505 h 1005586"/>
              <a:gd name="connsiteX13" fmla="*/ 580626 w 1128152"/>
              <a:gd name="connsiteY13" fmla="*/ 970029 h 1005586"/>
              <a:gd name="connsiteX14" fmla="*/ 580626 w 1128152"/>
              <a:gd name="connsiteY14" fmla="*/ 931784 h 1005586"/>
              <a:gd name="connsiteX15" fmla="*/ 573673 w 1128152"/>
              <a:gd name="connsiteY15" fmla="*/ 921353 h 1005586"/>
              <a:gd name="connsiteX16" fmla="*/ 563242 w 1128152"/>
              <a:gd name="connsiteY16" fmla="*/ 917877 h 1005586"/>
              <a:gd name="connsiteX17" fmla="*/ 545858 w 1128152"/>
              <a:gd name="connsiteY17" fmla="*/ 879632 h 1005586"/>
              <a:gd name="connsiteX18" fmla="*/ 549335 w 1128152"/>
              <a:gd name="connsiteY18" fmla="*/ 723175 h 1005586"/>
              <a:gd name="connsiteX19" fmla="*/ 566719 w 1128152"/>
              <a:gd name="connsiteY19" fmla="*/ 709268 h 1005586"/>
              <a:gd name="connsiteX20" fmla="*/ 587580 w 1128152"/>
              <a:gd name="connsiteY20" fmla="*/ 695361 h 1005586"/>
              <a:gd name="connsiteX21" fmla="*/ 601487 w 1128152"/>
              <a:gd name="connsiteY21" fmla="*/ 674500 h 1005586"/>
              <a:gd name="connsiteX22" fmla="*/ 611918 w 1128152"/>
              <a:gd name="connsiteY22" fmla="*/ 667546 h 1005586"/>
              <a:gd name="connsiteX23" fmla="*/ 650162 w 1128152"/>
              <a:gd name="connsiteY23" fmla="*/ 657116 h 1005586"/>
              <a:gd name="connsiteX24" fmla="*/ 660593 w 1128152"/>
              <a:gd name="connsiteY24" fmla="*/ 653639 h 1005586"/>
              <a:gd name="connsiteX25" fmla="*/ 677977 w 1128152"/>
              <a:gd name="connsiteY25" fmla="*/ 650162 h 1005586"/>
              <a:gd name="connsiteX26" fmla="*/ 691884 w 1128152"/>
              <a:gd name="connsiteY26" fmla="*/ 646686 h 1005586"/>
              <a:gd name="connsiteX27" fmla="*/ 754467 w 1128152"/>
              <a:gd name="connsiteY27" fmla="*/ 650162 h 1005586"/>
              <a:gd name="connsiteX28" fmla="*/ 789235 w 1128152"/>
              <a:gd name="connsiteY28" fmla="*/ 653639 h 1005586"/>
              <a:gd name="connsiteX29" fmla="*/ 799665 w 1128152"/>
              <a:gd name="connsiteY29" fmla="*/ 660593 h 1005586"/>
              <a:gd name="connsiteX30" fmla="*/ 827479 w 1128152"/>
              <a:gd name="connsiteY30" fmla="*/ 677977 h 1005586"/>
              <a:gd name="connsiteX31" fmla="*/ 837910 w 1128152"/>
              <a:gd name="connsiteY31" fmla="*/ 681454 h 1005586"/>
              <a:gd name="connsiteX32" fmla="*/ 844864 w 1128152"/>
              <a:gd name="connsiteY32" fmla="*/ 691884 h 1005586"/>
              <a:gd name="connsiteX33" fmla="*/ 855294 w 1128152"/>
              <a:gd name="connsiteY33" fmla="*/ 695361 h 1005586"/>
              <a:gd name="connsiteX34" fmla="*/ 862248 w 1128152"/>
              <a:gd name="connsiteY34" fmla="*/ 716222 h 1005586"/>
              <a:gd name="connsiteX35" fmla="*/ 865724 w 1128152"/>
              <a:gd name="connsiteY35" fmla="*/ 775327 h 1005586"/>
              <a:gd name="connsiteX36" fmla="*/ 869201 w 1128152"/>
              <a:gd name="connsiteY36" fmla="*/ 785758 h 1005586"/>
              <a:gd name="connsiteX37" fmla="*/ 865724 w 1128152"/>
              <a:gd name="connsiteY37" fmla="*/ 858771 h 1005586"/>
              <a:gd name="connsiteX38" fmla="*/ 851817 w 1128152"/>
              <a:gd name="connsiteY38" fmla="*/ 890062 h 1005586"/>
              <a:gd name="connsiteX39" fmla="*/ 844864 w 1128152"/>
              <a:gd name="connsiteY39" fmla="*/ 910923 h 1005586"/>
              <a:gd name="connsiteX40" fmla="*/ 841387 w 1128152"/>
              <a:gd name="connsiteY40" fmla="*/ 921353 h 1005586"/>
              <a:gd name="connsiteX41" fmla="*/ 837910 w 1128152"/>
              <a:gd name="connsiteY41" fmla="*/ 945691 h 1005586"/>
              <a:gd name="connsiteX42" fmla="*/ 841387 w 1128152"/>
              <a:gd name="connsiteY42" fmla="*/ 976982 h 1005586"/>
              <a:gd name="connsiteX43" fmla="*/ 844864 w 1128152"/>
              <a:gd name="connsiteY43" fmla="*/ 987413 h 1005586"/>
              <a:gd name="connsiteX44" fmla="*/ 938737 w 1128152"/>
              <a:gd name="connsiteY44" fmla="*/ 1004797 h 1005586"/>
              <a:gd name="connsiteX45" fmla="*/ 1043041 w 1128152"/>
              <a:gd name="connsiteY45" fmla="*/ 1001320 h 1005586"/>
              <a:gd name="connsiteX46" fmla="*/ 1081286 w 1128152"/>
              <a:gd name="connsiteY46" fmla="*/ 990889 h 1005586"/>
              <a:gd name="connsiteX47" fmla="*/ 1102147 w 1128152"/>
              <a:gd name="connsiteY47" fmla="*/ 983936 h 1005586"/>
              <a:gd name="connsiteX48" fmla="*/ 1123008 w 1128152"/>
              <a:gd name="connsiteY48" fmla="*/ 973505 h 1005586"/>
              <a:gd name="connsiteX49" fmla="*/ 1126485 w 1128152"/>
              <a:gd name="connsiteY49" fmla="*/ 963075 h 1005586"/>
              <a:gd name="connsiteX50" fmla="*/ 1119531 w 1128152"/>
              <a:gd name="connsiteY50" fmla="*/ 851817 h 1005586"/>
              <a:gd name="connsiteX51" fmla="*/ 1112578 w 1128152"/>
              <a:gd name="connsiteY51" fmla="*/ 775327 h 1005586"/>
              <a:gd name="connsiteX52" fmla="*/ 1105624 w 1128152"/>
              <a:gd name="connsiteY52" fmla="*/ 761420 h 1005586"/>
              <a:gd name="connsiteX53" fmla="*/ 1102147 w 1128152"/>
              <a:gd name="connsiteY53" fmla="*/ 737083 h 1005586"/>
              <a:gd name="connsiteX54" fmla="*/ 1098670 w 1128152"/>
              <a:gd name="connsiteY54" fmla="*/ 723175 h 1005586"/>
              <a:gd name="connsiteX55" fmla="*/ 1095194 w 1128152"/>
              <a:gd name="connsiteY55" fmla="*/ 691884 h 1005586"/>
              <a:gd name="connsiteX56" fmla="*/ 1088240 w 1128152"/>
              <a:gd name="connsiteY56" fmla="*/ 677977 h 1005586"/>
              <a:gd name="connsiteX57" fmla="*/ 1081286 w 1128152"/>
              <a:gd name="connsiteY57" fmla="*/ 660593 h 1005586"/>
              <a:gd name="connsiteX58" fmla="*/ 1077810 w 1128152"/>
              <a:gd name="connsiteY58" fmla="*/ 650162 h 1005586"/>
              <a:gd name="connsiteX59" fmla="*/ 1060425 w 1128152"/>
              <a:gd name="connsiteY59" fmla="*/ 601487 h 1005586"/>
              <a:gd name="connsiteX60" fmla="*/ 1056949 w 1128152"/>
              <a:gd name="connsiteY60" fmla="*/ 587580 h 1005586"/>
              <a:gd name="connsiteX61" fmla="*/ 1049995 w 1128152"/>
              <a:gd name="connsiteY61" fmla="*/ 556289 h 1005586"/>
              <a:gd name="connsiteX62" fmla="*/ 1043041 w 1128152"/>
              <a:gd name="connsiteY62" fmla="*/ 535428 h 1005586"/>
              <a:gd name="connsiteX63" fmla="*/ 1039565 w 1128152"/>
              <a:gd name="connsiteY63" fmla="*/ 514567 h 1005586"/>
              <a:gd name="connsiteX64" fmla="*/ 1036088 w 1128152"/>
              <a:gd name="connsiteY64" fmla="*/ 490229 h 1005586"/>
              <a:gd name="connsiteX65" fmla="*/ 1029134 w 1128152"/>
              <a:gd name="connsiteY65" fmla="*/ 479799 h 1005586"/>
              <a:gd name="connsiteX66" fmla="*/ 1015227 w 1128152"/>
              <a:gd name="connsiteY66" fmla="*/ 451984 h 1005586"/>
              <a:gd name="connsiteX67" fmla="*/ 1008273 w 1128152"/>
              <a:gd name="connsiteY67" fmla="*/ 434600 h 1005586"/>
              <a:gd name="connsiteX68" fmla="*/ 973505 w 1128152"/>
              <a:gd name="connsiteY68" fmla="*/ 378972 h 1005586"/>
              <a:gd name="connsiteX69" fmla="*/ 959598 w 1128152"/>
              <a:gd name="connsiteY69" fmla="*/ 351157 h 1005586"/>
              <a:gd name="connsiteX70" fmla="*/ 935260 w 1128152"/>
              <a:gd name="connsiteY70" fmla="*/ 309435 h 1005586"/>
              <a:gd name="connsiteX71" fmla="*/ 924830 w 1128152"/>
              <a:gd name="connsiteY71" fmla="*/ 295528 h 1005586"/>
              <a:gd name="connsiteX72" fmla="*/ 903969 w 1128152"/>
              <a:gd name="connsiteY72" fmla="*/ 281621 h 1005586"/>
              <a:gd name="connsiteX73" fmla="*/ 893539 w 1128152"/>
              <a:gd name="connsiteY73" fmla="*/ 274667 h 1005586"/>
              <a:gd name="connsiteX74" fmla="*/ 883108 w 1128152"/>
              <a:gd name="connsiteY74" fmla="*/ 264237 h 1005586"/>
              <a:gd name="connsiteX75" fmla="*/ 858771 w 1128152"/>
              <a:gd name="connsiteY75" fmla="*/ 246853 h 1005586"/>
              <a:gd name="connsiteX76" fmla="*/ 837910 w 1128152"/>
              <a:gd name="connsiteY76" fmla="*/ 225992 h 1005586"/>
              <a:gd name="connsiteX77" fmla="*/ 796188 w 1128152"/>
              <a:gd name="connsiteY77" fmla="*/ 191224 h 1005586"/>
              <a:gd name="connsiteX78" fmla="*/ 775327 w 1128152"/>
              <a:gd name="connsiteY78" fmla="*/ 180794 h 1005586"/>
              <a:gd name="connsiteX79" fmla="*/ 747513 w 1128152"/>
              <a:gd name="connsiteY79" fmla="*/ 170363 h 1005586"/>
              <a:gd name="connsiteX80" fmla="*/ 733606 w 1128152"/>
              <a:gd name="connsiteY80" fmla="*/ 163410 h 1005586"/>
              <a:gd name="connsiteX81" fmla="*/ 723175 w 1128152"/>
              <a:gd name="connsiteY81" fmla="*/ 156456 h 1005586"/>
              <a:gd name="connsiteX82" fmla="*/ 709268 w 1128152"/>
              <a:gd name="connsiteY82" fmla="*/ 146026 h 1005586"/>
              <a:gd name="connsiteX83" fmla="*/ 677977 w 1128152"/>
              <a:gd name="connsiteY83" fmla="*/ 132118 h 1005586"/>
              <a:gd name="connsiteX84" fmla="*/ 657116 w 1128152"/>
              <a:gd name="connsiteY84" fmla="*/ 118211 h 1005586"/>
              <a:gd name="connsiteX85" fmla="*/ 636255 w 1128152"/>
              <a:gd name="connsiteY85" fmla="*/ 107781 h 1005586"/>
              <a:gd name="connsiteX86" fmla="*/ 625825 w 1128152"/>
              <a:gd name="connsiteY86" fmla="*/ 104304 h 1005586"/>
              <a:gd name="connsiteX87" fmla="*/ 615394 w 1128152"/>
              <a:gd name="connsiteY87" fmla="*/ 97350 h 1005586"/>
              <a:gd name="connsiteX88" fmla="*/ 604964 w 1128152"/>
              <a:gd name="connsiteY88" fmla="*/ 93873 h 1005586"/>
              <a:gd name="connsiteX89" fmla="*/ 591057 w 1128152"/>
              <a:gd name="connsiteY89" fmla="*/ 86920 h 1005586"/>
              <a:gd name="connsiteX90" fmla="*/ 570196 w 1128152"/>
              <a:gd name="connsiteY90" fmla="*/ 73013 h 1005586"/>
              <a:gd name="connsiteX91" fmla="*/ 549335 w 1128152"/>
              <a:gd name="connsiteY91" fmla="*/ 59105 h 1005586"/>
              <a:gd name="connsiteX92" fmla="*/ 538905 w 1128152"/>
              <a:gd name="connsiteY92" fmla="*/ 55629 h 1005586"/>
              <a:gd name="connsiteX93" fmla="*/ 524997 w 1128152"/>
              <a:gd name="connsiteY93" fmla="*/ 48675 h 1005586"/>
              <a:gd name="connsiteX94" fmla="*/ 514567 w 1128152"/>
              <a:gd name="connsiteY94" fmla="*/ 41721 h 1005586"/>
              <a:gd name="connsiteX95" fmla="*/ 493706 w 1128152"/>
              <a:gd name="connsiteY95" fmla="*/ 34768 h 1005586"/>
              <a:gd name="connsiteX96" fmla="*/ 483276 w 1128152"/>
              <a:gd name="connsiteY96" fmla="*/ 31291 h 1005586"/>
              <a:gd name="connsiteX97" fmla="*/ 448508 w 1128152"/>
              <a:gd name="connsiteY97" fmla="*/ 27814 h 1005586"/>
              <a:gd name="connsiteX98" fmla="*/ 385925 w 1128152"/>
              <a:gd name="connsiteY98" fmla="*/ 13907 h 1005586"/>
              <a:gd name="connsiteX99" fmla="*/ 368541 w 1128152"/>
              <a:gd name="connsiteY99" fmla="*/ 10430 h 1005586"/>
              <a:gd name="connsiteX100" fmla="*/ 347680 w 1128152"/>
              <a:gd name="connsiteY100" fmla="*/ 3477 h 1005586"/>
              <a:gd name="connsiteX101" fmla="*/ 337250 w 1128152"/>
              <a:gd name="connsiteY101" fmla="*/ 0 h 1005586"/>
              <a:gd name="connsiteX102" fmla="*/ 309435 w 1128152"/>
              <a:gd name="connsiteY102" fmla="*/ 3477 h 1005586"/>
              <a:gd name="connsiteX103" fmla="*/ 271191 w 1128152"/>
              <a:gd name="connsiteY103" fmla="*/ 10430 h 1005586"/>
              <a:gd name="connsiteX104" fmla="*/ 52152 w 1128152"/>
              <a:gd name="connsiteY104" fmla="*/ 13907 h 1005586"/>
              <a:gd name="connsiteX105" fmla="*/ 31291 w 1128152"/>
              <a:gd name="connsiteY105" fmla="*/ 24337 h 1005586"/>
              <a:gd name="connsiteX106" fmla="*/ 13907 w 1128152"/>
              <a:gd name="connsiteY106" fmla="*/ 48675 h 1005586"/>
              <a:gd name="connsiteX107" fmla="*/ 10430 w 1128152"/>
              <a:gd name="connsiteY107" fmla="*/ 59105 h 1005586"/>
              <a:gd name="connsiteX108" fmla="*/ 0 w 1128152"/>
              <a:gd name="connsiteY108" fmla="*/ 97350 h 1005586"/>
              <a:gd name="connsiteX109" fmla="*/ 3476 w 1128152"/>
              <a:gd name="connsiteY109" fmla="*/ 229469 h 1005586"/>
              <a:gd name="connsiteX110" fmla="*/ 6953 w 1128152"/>
              <a:gd name="connsiteY110" fmla="*/ 239899 h 1005586"/>
              <a:gd name="connsiteX111" fmla="*/ 20860 w 1128152"/>
              <a:gd name="connsiteY111" fmla="*/ 285098 h 1005586"/>
              <a:gd name="connsiteX112" fmla="*/ 27814 w 1128152"/>
              <a:gd name="connsiteY112" fmla="*/ 295528 h 1005586"/>
              <a:gd name="connsiteX113" fmla="*/ 31291 w 1128152"/>
              <a:gd name="connsiteY113" fmla="*/ 305959 h 1005586"/>
              <a:gd name="connsiteX114" fmla="*/ 41721 w 1128152"/>
              <a:gd name="connsiteY114" fmla="*/ 309435 h 1005586"/>
              <a:gd name="connsiteX115" fmla="*/ 62582 w 1128152"/>
              <a:gd name="connsiteY115" fmla="*/ 319866 h 1005586"/>
              <a:gd name="connsiteX116" fmla="*/ 90397 w 1128152"/>
              <a:gd name="connsiteY116" fmla="*/ 351157 h 1005586"/>
              <a:gd name="connsiteX117" fmla="*/ 104304 w 1128152"/>
              <a:gd name="connsiteY117" fmla="*/ 368541 h 1005586"/>
              <a:gd name="connsiteX118" fmla="*/ 125165 w 1128152"/>
              <a:gd name="connsiteY118" fmla="*/ 375495 h 1005586"/>
              <a:gd name="connsiteX119" fmla="*/ 229469 w 1128152"/>
              <a:gd name="connsiteY119" fmla="*/ 372018 h 1005586"/>
              <a:gd name="connsiteX120" fmla="*/ 243376 w 1128152"/>
              <a:gd name="connsiteY120" fmla="*/ 368541 h 1005586"/>
              <a:gd name="connsiteX121" fmla="*/ 299005 w 1128152"/>
              <a:gd name="connsiteY121" fmla="*/ 372018 h 1005586"/>
              <a:gd name="connsiteX122" fmla="*/ 309435 w 1128152"/>
              <a:gd name="connsiteY122" fmla="*/ 375495 h 1005586"/>
              <a:gd name="connsiteX123" fmla="*/ 330296 w 1128152"/>
              <a:gd name="connsiteY123" fmla="*/ 389402 h 1005586"/>
              <a:gd name="connsiteX124" fmla="*/ 351157 w 1128152"/>
              <a:gd name="connsiteY124" fmla="*/ 399832 h 1005586"/>
              <a:gd name="connsiteX125" fmla="*/ 375495 w 1128152"/>
              <a:gd name="connsiteY125" fmla="*/ 431124 h 1005586"/>
              <a:gd name="connsiteX126" fmla="*/ 392879 w 1128152"/>
              <a:gd name="connsiteY126" fmla="*/ 451984 h 1005586"/>
              <a:gd name="connsiteX127" fmla="*/ 396356 w 1128152"/>
              <a:gd name="connsiteY127" fmla="*/ 511090 h 1005586"/>
              <a:gd name="connsiteX128" fmla="*/ 354634 w 1128152"/>
              <a:gd name="connsiteY128" fmla="*/ 531951 h 1005586"/>
              <a:gd name="connsiteX129" fmla="*/ 344203 w 1128152"/>
              <a:gd name="connsiteY129" fmla="*/ 535428 h 1005586"/>
              <a:gd name="connsiteX130" fmla="*/ 333773 w 1128152"/>
              <a:gd name="connsiteY130" fmla="*/ 538905 h 1005586"/>
              <a:gd name="connsiteX131" fmla="*/ 292051 w 1128152"/>
              <a:gd name="connsiteY131" fmla="*/ 535428 h 1005586"/>
              <a:gd name="connsiteX132" fmla="*/ 191224 w 1128152"/>
              <a:gd name="connsiteY132" fmla="*/ 542381 h 1005586"/>
              <a:gd name="connsiteX133" fmla="*/ 104304 w 1128152"/>
              <a:gd name="connsiteY133" fmla="*/ 545858 h 1005586"/>
              <a:gd name="connsiteX134" fmla="*/ 83443 w 1128152"/>
              <a:gd name="connsiteY134" fmla="*/ 552812 h 1005586"/>
              <a:gd name="connsiteX135" fmla="*/ 45198 w 1128152"/>
              <a:gd name="connsiteY135" fmla="*/ 570196 h 1005586"/>
              <a:gd name="connsiteX136" fmla="*/ 34768 w 1128152"/>
              <a:gd name="connsiteY136" fmla="*/ 577150 h 1005586"/>
              <a:gd name="connsiteX137" fmla="*/ 17384 w 1128152"/>
              <a:gd name="connsiteY137" fmla="*/ 601487 h 1005586"/>
              <a:gd name="connsiteX138" fmla="*/ 13907 w 1128152"/>
              <a:gd name="connsiteY138" fmla="*/ 674500 h 1005586"/>
              <a:gd name="connsiteX139" fmla="*/ 24337 w 1128152"/>
              <a:gd name="connsiteY139" fmla="*/ 698838 h 1005586"/>
              <a:gd name="connsiteX140" fmla="*/ 27814 w 1128152"/>
              <a:gd name="connsiteY140" fmla="*/ 712745 h 1005586"/>
              <a:gd name="connsiteX141" fmla="*/ 31291 w 1128152"/>
              <a:gd name="connsiteY141" fmla="*/ 730129 h 1005586"/>
              <a:gd name="connsiteX142" fmla="*/ 34768 w 1128152"/>
              <a:gd name="connsiteY142" fmla="*/ 740559 h 1005586"/>
              <a:gd name="connsiteX143" fmla="*/ 38245 w 1128152"/>
              <a:gd name="connsiteY143" fmla="*/ 754467 h 1005586"/>
              <a:gd name="connsiteX144" fmla="*/ 41721 w 1128152"/>
              <a:gd name="connsiteY144" fmla="*/ 764897 h 1005586"/>
              <a:gd name="connsiteX145" fmla="*/ 48675 w 1128152"/>
              <a:gd name="connsiteY145" fmla="*/ 796188 h 1005586"/>
              <a:gd name="connsiteX146" fmla="*/ 52152 w 1128152"/>
              <a:gd name="connsiteY146" fmla="*/ 841387 h 1005586"/>
              <a:gd name="connsiteX147" fmla="*/ 55629 w 1128152"/>
              <a:gd name="connsiteY147" fmla="*/ 851817 h 1005586"/>
              <a:gd name="connsiteX148" fmla="*/ 66059 w 1128152"/>
              <a:gd name="connsiteY148" fmla="*/ 886585 h 1005586"/>
              <a:gd name="connsiteX149" fmla="*/ 69536 w 1128152"/>
              <a:gd name="connsiteY149" fmla="*/ 897016 h 1005586"/>
              <a:gd name="connsiteX150" fmla="*/ 73013 w 1128152"/>
              <a:gd name="connsiteY150" fmla="*/ 910923 h 1005586"/>
              <a:gd name="connsiteX151" fmla="*/ 86920 w 1128152"/>
              <a:gd name="connsiteY151" fmla="*/ 931784 h 1005586"/>
              <a:gd name="connsiteX152" fmla="*/ 111257 w 1128152"/>
              <a:gd name="connsiteY152" fmla="*/ 963075 h 1005586"/>
              <a:gd name="connsiteX153" fmla="*/ 111257 w 1128152"/>
              <a:gd name="connsiteY153" fmla="*/ 976982 h 100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128152" h="1005586">
                <a:moveTo>
                  <a:pt x="111257" y="976982"/>
                </a:moveTo>
                <a:cubicBezTo>
                  <a:pt x="120529" y="978720"/>
                  <a:pt x="148399" y="975354"/>
                  <a:pt x="166886" y="973505"/>
                </a:cubicBezTo>
                <a:cubicBezTo>
                  <a:pt x="184184" y="971775"/>
                  <a:pt x="176388" y="969519"/>
                  <a:pt x="191224" y="966552"/>
                </a:cubicBezTo>
                <a:cubicBezTo>
                  <a:pt x="199260" y="964945"/>
                  <a:pt x="207449" y="964234"/>
                  <a:pt x="215562" y="963075"/>
                </a:cubicBezTo>
                <a:cubicBezTo>
                  <a:pt x="231787" y="964234"/>
                  <a:pt x="248218" y="963725"/>
                  <a:pt x="264237" y="966552"/>
                </a:cubicBezTo>
                <a:cubicBezTo>
                  <a:pt x="268352" y="967278"/>
                  <a:pt x="270930" y="971636"/>
                  <a:pt x="274667" y="973505"/>
                </a:cubicBezTo>
                <a:cubicBezTo>
                  <a:pt x="277945" y="975144"/>
                  <a:pt x="281621" y="975823"/>
                  <a:pt x="285098" y="976982"/>
                </a:cubicBezTo>
                <a:cubicBezTo>
                  <a:pt x="288575" y="979300"/>
                  <a:pt x="291710" y="982239"/>
                  <a:pt x="295528" y="983936"/>
                </a:cubicBezTo>
                <a:cubicBezTo>
                  <a:pt x="302226" y="986913"/>
                  <a:pt x="316389" y="990889"/>
                  <a:pt x="316389" y="990889"/>
                </a:cubicBezTo>
                <a:cubicBezTo>
                  <a:pt x="378972" y="989730"/>
                  <a:pt x="441622" y="990539"/>
                  <a:pt x="504137" y="987413"/>
                </a:cubicBezTo>
                <a:cubicBezTo>
                  <a:pt x="511457" y="987047"/>
                  <a:pt x="517886" y="982237"/>
                  <a:pt x="524997" y="980459"/>
                </a:cubicBezTo>
                <a:cubicBezTo>
                  <a:pt x="529633" y="979300"/>
                  <a:pt x="534310" y="978295"/>
                  <a:pt x="538905" y="976982"/>
                </a:cubicBezTo>
                <a:cubicBezTo>
                  <a:pt x="542429" y="975975"/>
                  <a:pt x="545720" y="974107"/>
                  <a:pt x="549335" y="973505"/>
                </a:cubicBezTo>
                <a:cubicBezTo>
                  <a:pt x="559687" y="971780"/>
                  <a:pt x="570196" y="971188"/>
                  <a:pt x="580626" y="970029"/>
                </a:cubicBezTo>
                <a:cubicBezTo>
                  <a:pt x="586055" y="953741"/>
                  <a:pt x="587113" y="955570"/>
                  <a:pt x="580626" y="931784"/>
                </a:cubicBezTo>
                <a:cubicBezTo>
                  <a:pt x="579527" y="927753"/>
                  <a:pt x="576936" y="923963"/>
                  <a:pt x="573673" y="921353"/>
                </a:cubicBezTo>
                <a:cubicBezTo>
                  <a:pt x="570811" y="919064"/>
                  <a:pt x="566719" y="919036"/>
                  <a:pt x="563242" y="917877"/>
                </a:cubicBezTo>
                <a:cubicBezTo>
                  <a:pt x="546057" y="892099"/>
                  <a:pt x="550974" y="905211"/>
                  <a:pt x="545858" y="879632"/>
                </a:cubicBezTo>
                <a:cubicBezTo>
                  <a:pt x="541509" y="810052"/>
                  <a:pt x="538873" y="806866"/>
                  <a:pt x="549335" y="723175"/>
                </a:cubicBezTo>
                <a:cubicBezTo>
                  <a:pt x="550965" y="710136"/>
                  <a:pt x="558777" y="713680"/>
                  <a:pt x="566719" y="709268"/>
                </a:cubicBezTo>
                <a:cubicBezTo>
                  <a:pt x="574025" y="705209"/>
                  <a:pt x="587580" y="695361"/>
                  <a:pt x="587580" y="695361"/>
                </a:cubicBezTo>
                <a:cubicBezTo>
                  <a:pt x="592216" y="688407"/>
                  <a:pt x="594533" y="679136"/>
                  <a:pt x="601487" y="674500"/>
                </a:cubicBezTo>
                <a:cubicBezTo>
                  <a:pt x="604964" y="672182"/>
                  <a:pt x="608099" y="669243"/>
                  <a:pt x="611918" y="667546"/>
                </a:cubicBezTo>
                <a:cubicBezTo>
                  <a:pt x="631095" y="659023"/>
                  <a:pt x="631468" y="661790"/>
                  <a:pt x="650162" y="657116"/>
                </a:cubicBezTo>
                <a:cubicBezTo>
                  <a:pt x="653718" y="656227"/>
                  <a:pt x="657037" y="654528"/>
                  <a:pt x="660593" y="653639"/>
                </a:cubicBezTo>
                <a:cubicBezTo>
                  <a:pt x="666326" y="652206"/>
                  <a:pt x="672208" y="651444"/>
                  <a:pt x="677977" y="650162"/>
                </a:cubicBezTo>
                <a:cubicBezTo>
                  <a:pt x="682642" y="649126"/>
                  <a:pt x="687248" y="647845"/>
                  <a:pt x="691884" y="646686"/>
                </a:cubicBezTo>
                <a:lnTo>
                  <a:pt x="754467" y="650162"/>
                </a:lnTo>
                <a:cubicBezTo>
                  <a:pt x="766085" y="650992"/>
                  <a:pt x="777886" y="651020"/>
                  <a:pt x="789235" y="653639"/>
                </a:cubicBezTo>
                <a:cubicBezTo>
                  <a:pt x="793307" y="654579"/>
                  <a:pt x="796188" y="658275"/>
                  <a:pt x="799665" y="660593"/>
                </a:cubicBezTo>
                <a:cubicBezTo>
                  <a:pt x="810685" y="677121"/>
                  <a:pt x="802655" y="669702"/>
                  <a:pt x="827479" y="677977"/>
                </a:cubicBezTo>
                <a:lnTo>
                  <a:pt x="837910" y="681454"/>
                </a:lnTo>
                <a:cubicBezTo>
                  <a:pt x="840228" y="684931"/>
                  <a:pt x="841601" y="689274"/>
                  <a:pt x="844864" y="691884"/>
                </a:cubicBezTo>
                <a:cubicBezTo>
                  <a:pt x="847726" y="694173"/>
                  <a:pt x="853164" y="692379"/>
                  <a:pt x="855294" y="695361"/>
                </a:cubicBezTo>
                <a:cubicBezTo>
                  <a:pt x="859554" y="701326"/>
                  <a:pt x="862248" y="716222"/>
                  <a:pt x="862248" y="716222"/>
                </a:cubicBezTo>
                <a:cubicBezTo>
                  <a:pt x="863407" y="735924"/>
                  <a:pt x="863760" y="755689"/>
                  <a:pt x="865724" y="775327"/>
                </a:cubicBezTo>
                <a:cubicBezTo>
                  <a:pt x="866089" y="778974"/>
                  <a:pt x="869201" y="782093"/>
                  <a:pt x="869201" y="785758"/>
                </a:cubicBezTo>
                <a:cubicBezTo>
                  <a:pt x="869201" y="810123"/>
                  <a:pt x="868415" y="834555"/>
                  <a:pt x="865724" y="858771"/>
                </a:cubicBezTo>
                <a:cubicBezTo>
                  <a:pt x="862656" y="886383"/>
                  <a:pt x="859869" y="871945"/>
                  <a:pt x="851817" y="890062"/>
                </a:cubicBezTo>
                <a:cubicBezTo>
                  <a:pt x="848840" y="896760"/>
                  <a:pt x="847182" y="903969"/>
                  <a:pt x="844864" y="910923"/>
                </a:cubicBezTo>
                <a:lnTo>
                  <a:pt x="841387" y="921353"/>
                </a:lnTo>
                <a:cubicBezTo>
                  <a:pt x="840228" y="929466"/>
                  <a:pt x="837910" y="937496"/>
                  <a:pt x="837910" y="945691"/>
                </a:cubicBezTo>
                <a:cubicBezTo>
                  <a:pt x="837910" y="956186"/>
                  <a:pt x="839662" y="966630"/>
                  <a:pt x="841387" y="976982"/>
                </a:cubicBezTo>
                <a:cubicBezTo>
                  <a:pt x="841990" y="980597"/>
                  <a:pt x="842272" y="984821"/>
                  <a:pt x="844864" y="987413"/>
                </a:cubicBezTo>
                <a:cubicBezTo>
                  <a:pt x="871600" y="1014150"/>
                  <a:pt x="899352" y="1002921"/>
                  <a:pt x="938737" y="1004797"/>
                </a:cubicBezTo>
                <a:cubicBezTo>
                  <a:pt x="973505" y="1003638"/>
                  <a:pt x="1008310" y="1003305"/>
                  <a:pt x="1043041" y="1001320"/>
                </a:cubicBezTo>
                <a:cubicBezTo>
                  <a:pt x="1054904" y="1000642"/>
                  <a:pt x="1070582" y="994457"/>
                  <a:pt x="1081286" y="990889"/>
                </a:cubicBezTo>
                <a:cubicBezTo>
                  <a:pt x="1081291" y="990887"/>
                  <a:pt x="1102142" y="983940"/>
                  <a:pt x="1102147" y="983936"/>
                </a:cubicBezTo>
                <a:cubicBezTo>
                  <a:pt x="1115627" y="974949"/>
                  <a:pt x="1108614" y="978304"/>
                  <a:pt x="1123008" y="973505"/>
                </a:cubicBezTo>
                <a:cubicBezTo>
                  <a:pt x="1124167" y="970028"/>
                  <a:pt x="1126485" y="966740"/>
                  <a:pt x="1126485" y="963075"/>
                </a:cubicBezTo>
                <a:cubicBezTo>
                  <a:pt x="1126485" y="869395"/>
                  <a:pt x="1133250" y="892973"/>
                  <a:pt x="1119531" y="851817"/>
                </a:cubicBezTo>
                <a:cubicBezTo>
                  <a:pt x="1119328" y="849378"/>
                  <a:pt x="1113903" y="781508"/>
                  <a:pt x="1112578" y="775327"/>
                </a:cubicBezTo>
                <a:cubicBezTo>
                  <a:pt x="1111492" y="770259"/>
                  <a:pt x="1107942" y="766056"/>
                  <a:pt x="1105624" y="761420"/>
                </a:cubicBezTo>
                <a:cubicBezTo>
                  <a:pt x="1104465" y="753308"/>
                  <a:pt x="1103613" y="745146"/>
                  <a:pt x="1102147" y="737083"/>
                </a:cubicBezTo>
                <a:cubicBezTo>
                  <a:pt x="1101292" y="732381"/>
                  <a:pt x="1099397" y="727898"/>
                  <a:pt x="1098670" y="723175"/>
                </a:cubicBezTo>
                <a:cubicBezTo>
                  <a:pt x="1097074" y="712803"/>
                  <a:pt x="1097554" y="702110"/>
                  <a:pt x="1095194" y="691884"/>
                </a:cubicBezTo>
                <a:cubicBezTo>
                  <a:pt x="1094029" y="686834"/>
                  <a:pt x="1090345" y="682713"/>
                  <a:pt x="1088240" y="677977"/>
                </a:cubicBezTo>
                <a:cubicBezTo>
                  <a:pt x="1085705" y="672274"/>
                  <a:pt x="1083477" y="666437"/>
                  <a:pt x="1081286" y="660593"/>
                </a:cubicBezTo>
                <a:cubicBezTo>
                  <a:pt x="1079999" y="657161"/>
                  <a:pt x="1079097" y="653594"/>
                  <a:pt x="1077810" y="650162"/>
                </a:cubicBezTo>
                <a:cubicBezTo>
                  <a:pt x="1070675" y="631134"/>
                  <a:pt x="1065955" y="623612"/>
                  <a:pt x="1060425" y="601487"/>
                </a:cubicBezTo>
                <a:cubicBezTo>
                  <a:pt x="1059266" y="596851"/>
                  <a:pt x="1058023" y="592236"/>
                  <a:pt x="1056949" y="587580"/>
                </a:cubicBezTo>
                <a:cubicBezTo>
                  <a:pt x="1054546" y="577169"/>
                  <a:pt x="1052748" y="566613"/>
                  <a:pt x="1049995" y="556289"/>
                </a:cubicBezTo>
                <a:cubicBezTo>
                  <a:pt x="1048106" y="549207"/>
                  <a:pt x="1043041" y="535428"/>
                  <a:pt x="1043041" y="535428"/>
                </a:cubicBezTo>
                <a:cubicBezTo>
                  <a:pt x="1041882" y="528474"/>
                  <a:pt x="1040637" y="521535"/>
                  <a:pt x="1039565" y="514567"/>
                </a:cubicBezTo>
                <a:cubicBezTo>
                  <a:pt x="1038319" y="506467"/>
                  <a:pt x="1038443" y="498078"/>
                  <a:pt x="1036088" y="490229"/>
                </a:cubicBezTo>
                <a:cubicBezTo>
                  <a:pt x="1034887" y="486227"/>
                  <a:pt x="1031452" y="483276"/>
                  <a:pt x="1029134" y="479799"/>
                </a:cubicBezTo>
                <a:cubicBezTo>
                  <a:pt x="1021594" y="442103"/>
                  <a:pt x="1032413" y="479483"/>
                  <a:pt x="1015227" y="451984"/>
                </a:cubicBezTo>
                <a:cubicBezTo>
                  <a:pt x="1011919" y="446692"/>
                  <a:pt x="1011193" y="440116"/>
                  <a:pt x="1008273" y="434600"/>
                </a:cubicBezTo>
                <a:cubicBezTo>
                  <a:pt x="989580" y="399291"/>
                  <a:pt x="990514" y="401649"/>
                  <a:pt x="973505" y="378972"/>
                </a:cubicBezTo>
                <a:cubicBezTo>
                  <a:pt x="966558" y="344227"/>
                  <a:pt x="976294" y="376201"/>
                  <a:pt x="959598" y="351157"/>
                </a:cubicBezTo>
                <a:cubicBezTo>
                  <a:pt x="950667" y="337761"/>
                  <a:pt x="944920" y="322316"/>
                  <a:pt x="935260" y="309435"/>
                </a:cubicBezTo>
                <a:cubicBezTo>
                  <a:pt x="931783" y="304799"/>
                  <a:pt x="929161" y="299378"/>
                  <a:pt x="924830" y="295528"/>
                </a:cubicBezTo>
                <a:cubicBezTo>
                  <a:pt x="918584" y="289976"/>
                  <a:pt x="910923" y="286257"/>
                  <a:pt x="903969" y="281621"/>
                </a:cubicBezTo>
                <a:cubicBezTo>
                  <a:pt x="900492" y="279303"/>
                  <a:pt x="896494" y="277622"/>
                  <a:pt x="893539" y="274667"/>
                </a:cubicBezTo>
                <a:cubicBezTo>
                  <a:pt x="890062" y="271190"/>
                  <a:pt x="886841" y="267437"/>
                  <a:pt x="883108" y="264237"/>
                </a:cubicBezTo>
                <a:cubicBezTo>
                  <a:pt x="875564" y="257771"/>
                  <a:pt x="867023" y="252355"/>
                  <a:pt x="858771" y="246853"/>
                </a:cubicBezTo>
                <a:cubicBezTo>
                  <a:pt x="845493" y="226937"/>
                  <a:pt x="859473" y="245399"/>
                  <a:pt x="837910" y="225992"/>
                </a:cubicBezTo>
                <a:cubicBezTo>
                  <a:pt x="826517" y="215738"/>
                  <a:pt x="812163" y="196550"/>
                  <a:pt x="796188" y="191224"/>
                </a:cubicBezTo>
                <a:cubicBezTo>
                  <a:pt x="769973" y="182485"/>
                  <a:pt x="802286" y="194273"/>
                  <a:pt x="775327" y="180794"/>
                </a:cubicBezTo>
                <a:cubicBezTo>
                  <a:pt x="746516" y="166389"/>
                  <a:pt x="768576" y="179390"/>
                  <a:pt x="747513" y="170363"/>
                </a:cubicBezTo>
                <a:cubicBezTo>
                  <a:pt x="742749" y="168321"/>
                  <a:pt x="738106" y="165981"/>
                  <a:pt x="733606" y="163410"/>
                </a:cubicBezTo>
                <a:cubicBezTo>
                  <a:pt x="729978" y="161337"/>
                  <a:pt x="726575" y="158885"/>
                  <a:pt x="723175" y="156456"/>
                </a:cubicBezTo>
                <a:cubicBezTo>
                  <a:pt x="718460" y="153088"/>
                  <a:pt x="714333" y="148840"/>
                  <a:pt x="709268" y="146026"/>
                </a:cubicBezTo>
                <a:cubicBezTo>
                  <a:pt x="662184" y="119868"/>
                  <a:pt x="718134" y="156213"/>
                  <a:pt x="677977" y="132118"/>
                </a:cubicBezTo>
                <a:cubicBezTo>
                  <a:pt x="670811" y="127818"/>
                  <a:pt x="665044" y="120854"/>
                  <a:pt x="657116" y="118211"/>
                </a:cubicBezTo>
                <a:cubicBezTo>
                  <a:pt x="630900" y="109472"/>
                  <a:pt x="663215" y="121260"/>
                  <a:pt x="636255" y="107781"/>
                </a:cubicBezTo>
                <a:cubicBezTo>
                  <a:pt x="632977" y="106142"/>
                  <a:pt x="629103" y="105943"/>
                  <a:pt x="625825" y="104304"/>
                </a:cubicBezTo>
                <a:cubicBezTo>
                  <a:pt x="622087" y="102435"/>
                  <a:pt x="619132" y="99219"/>
                  <a:pt x="615394" y="97350"/>
                </a:cubicBezTo>
                <a:cubicBezTo>
                  <a:pt x="612116" y="95711"/>
                  <a:pt x="608332" y="95317"/>
                  <a:pt x="604964" y="93873"/>
                </a:cubicBezTo>
                <a:cubicBezTo>
                  <a:pt x="600200" y="91831"/>
                  <a:pt x="595693" y="89238"/>
                  <a:pt x="591057" y="86920"/>
                </a:cubicBezTo>
                <a:cubicBezTo>
                  <a:pt x="567904" y="63767"/>
                  <a:pt x="592841" y="85594"/>
                  <a:pt x="570196" y="73013"/>
                </a:cubicBezTo>
                <a:cubicBezTo>
                  <a:pt x="562890" y="68954"/>
                  <a:pt x="556289" y="63741"/>
                  <a:pt x="549335" y="59105"/>
                </a:cubicBezTo>
                <a:cubicBezTo>
                  <a:pt x="546286" y="57072"/>
                  <a:pt x="542273" y="57073"/>
                  <a:pt x="538905" y="55629"/>
                </a:cubicBezTo>
                <a:cubicBezTo>
                  <a:pt x="534141" y="53587"/>
                  <a:pt x="529497" y="51247"/>
                  <a:pt x="524997" y="48675"/>
                </a:cubicBezTo>
                <a:cubicBezTo>
                  <a:pt x="521369" y="46602"/>
                  <a:pt x="518385" y="43418"/>
                  <a:pt x="514567" y="41721"/>
                </a:cubicBezTo>
                <a:cubicBezTo>
                  <a:pt x="507869" y="38744"/>
                  <a:pt x="500660" y="37086"/>
                  <a:pt x="493706" y="34768"/>
                </a:cubicBezTo>
                <a:cubicBezTo>
                  <a:pt x="490229" y="33609"/>
                  <a:pt x="486923" y="31656"/>
                  <a:pt x="483276" y="31291"/>
                </a:cubicBezTo>
                <a:lnTo>
                  <a:pt x="448508" y="27814"/>
                </a:lnTo>
                <a:cubicBezTo>
                  <a:pt x="409227" y="17995"/>
                  <a:pt x="430064" y="22735"/>
                  <a:pt x="385925" y="13907"/>
                </a:cubicBezTo>
                <a:cubicBezTo>
                  <a:pt x="380130" y="12748"/>
                  <a:pt x="374147" y="12299"/>
                  <a:pt x="368541" y="10430"/>
                </a:cubicBezTo>
                <a:lnTo>
                  <a:pt x="347680" y="3477"/>
                </a:lnTo>
                <a:lnTo>
                  <a:pt x="337250" y="0"/>
                </a:lnTo>
                <a:cubicBezTo>
                  <a:pt x="327978" y="1159"/>
                  <a:pt x="318670" y="2056"/>
                  <a:pt x="309435" y="3477"/>
                </a:cubicBezTo>
                <a:cubicBezTo>
                  <a:pt x="300839" y="4799"/>
                  <a:pt x="279151" y="10199"/>
                  <a:pt x="271191" y="10430"/>
                </a:cubicBezTo>
                <a:cubicBezTo>
                  <a:pt x="198199" y="12546"/>
                  <a:pt x="125165" y="12748"/>
                  <a:pt x="52152" y="13907"/>
                </a:cubicBezTo>
                <a:cubicBezTo>
                  <a:pt x="43669" y="16735"/>
                  <a:pt x="38030" y="17598"/>
                  <a:pt x="31291" y="24337"/>
                </a:cubicBezTo>
                <a:cubicBezTo>
                  <a:pt x="29715" y="25913"/>
                  <a:pt x="15882" y="44725"/>
                  <a:pt x="13907" y="48675"/>
                </a:cubicBezTo>
                <a:cubicBezTo>
                  <a:pt x="12268" y="51953"/>
                  <a:pt x="11394" y="55569"/>
                  <a:pt x="10430" y="59105"/>
                </a:cubicBezTo>
                <a:cubicBezTo>
                  <a:pt x="-1339" y="102257"/>
                  <a:pt x="8003" y="73335"/>
                  <a:pt x="0" y="97350"/>
                </a:cubicBezTo>
                <a:cubicBezTo>
                  <a:pt x="1159" y="141390"/>
                  <a:pt x="1330" y="185466"/>
                  <a:pt x="3476" y="229469"/>
                </a:cubicBezTo>
                <a:cubicBezTo>
                  <a:pt x="3655" y="233129"/>
                  <a:pt x="5989" y="236363"/>
                  <a:pt x="6953" y="239899"/>
                </a:cubicBezTo>
                <a:cubicBezTo>
                  <a:pt x="12287" y="259457"/>
                  <a:pt x="12404" y="268186"/>
                  <a:pt x="20860" y="285098"/>
                </a:cubicBezTo>
                <a:cubicBezTo>
                  <a:pt x="22729" y="288835"/>
                  <a:pt x="25496" y="292051"/>
                  <a:pt x="27814" y="295528"/>
                </a:cubicBezTo>
                <a:cubicBezTo>
                  <a:pt x="28973" y="299005"/>
                  <a:pt x="28699" y="303367"/>
                  <a:pt x="31291" y="305959"/>
                </a:cubicBezTo>
                <a:cubicBezTo>
                  <a:pt x="33882" y="308550"/>
                  <a:pt x="38443" y="307796"/>
                  <a:pt x="41721" y="309435"/>
                </a:cubicBezTo>
                <a:cubicBezTo>
                  <a:pt x="68688" y="322918"/>
                  <a:pt x="36360" y="311125"/>
                  <a:pt x="62582" y="319866"/>
                </a:cubicBezTo>
                <a:cubicBezTo>
                  <a:pt x="86398" y="343682"/>
                  <a:pt x="77988" y="332545"/>
                  <a:pt x="90397" y="351157"/>
                </a:cubicBezTo>
                <a:cubicBezTo>
                  <a:pt x="94167" y="362469"/>
                  <a:pt x="91995" y="363070"/>
                  <a:pt x="104304" y="368541"/>
                </a:cubicBezTo>
                <a:cubicBezTo>
                  <a:pt x="111002" y="371518"/>
                  <a:pt x="125165" y="375495"/>
                  <a:pt x="125165" y="375495"/>
                </a:cubicBezTo>
                <a:cubicBezTo>
                  <a:pt x="159933" y="374336"/>
                  <a:pt x="194742" y="374061"/>
                  <a:pt x="229469" y="372018"/>
                </a:cubicBezTo>
                <a:cubicBezTo>
                  <a:pt x="234239" y="371737"/>
                  <a:pt x="238598" y="368541"/>
                  <a:pt x="243376" y="368541"/>
                </a:cubicBezTo>
                <a:cubicBezTo>
                  <a:pt x="261955" y="368541"/>
                  <a:pt x="280462" y="370859"/>
                  <a:pt x="299005" y="372018"/>
                </a:cubicBezTo>
                <a:cubicBezTo>
                  <a:pt x="302482" y="373177"/>
                  <a:pt x="306231" y="373715"/>
                  <a:pt x="309435" y="375495"/>
                </a:cubicBezTo>
                <a:cubicBezTo>
                  <a:pt x="316741" y="379554"/>
                  <a:pt x="322368" y="386759"/>
                  <a:pt x="330296" y="389402"/>
                </a:cubicBezTo>
                <a:cubicBezTo>
                  <a:pt x="340748" y="392886"/>
                  <a:pt x="342172" y="392344"/>
                  <a:pt x="351157" y="399832"/>
                </a:cubicBezTo>
                <a:cubicBezTo>
                  <a:pt x="380511" y="424295"/>
                  <a:pt x="336738" y="392367"/>
                  <a:pt x="375495" y="431124"/>
                </a:cubicBezTo>
                <a:cubicBezTo>
                  <a:pt x="388880" y="444509"/>
                  <a:pt x="383197" y="437463"/>
                  <a:pt x="392879" y="451984"/>
                </a:cubicBezTo>
                <a:cubicBezTo>
                  <a:pt x="399797" y="472739"/>
                  <a:pt x="407626" y="486939"/>
                  <a:pt x="396356" y="511090"/>
                </a:cubicBezTo>
                <a:cubicBezTo>
                  <a:pt x="391390" y="521731"/>
                  <a:pt x="364133" y="528785"/>
                  <a:pt x="354634" y="531951"/>
                </a:cubicBezTo>
                <a:lnTo>
                  <a:pt x="344203" y="535428"/>
                </a:lnTo>
                <a:lnTo>
                  <a:pt x="333773" y="538905"/>
                </a:lnTo>
                <a:cubicBezTo>
                  <a:pt x="319866" y="537746"/>
                  <a:pt x="306007" y="535428"/>
                  <a:pt x="292051" y="535428"/>
                </a:cubicBezTo>
                <a:cubicBezTo>
                  <a:pt x="130399" y="535428"/>
                  <a:pt x="273627" y="537387"/>
                  <a:pt x="191224" y="542381"/>
                </a:cubicBezTo>
                <a:cubicBezTo>
                  <a:pt x="162281" y="544135"/>
                  <a:pt x="133277" y="544699"/>
                  <a:pt x="104304" y="545858"/>
                </a:cubicBezTo>
                <a:lnTo>
                  <a:pt x="83443" y="552812"/>
                </a:lnTo>
                <a:cubicBezTo>
                  <a:pt x="68678" y="557734"/>
                  <a:pt x="60737" y="559836"/>
                  <a:pt x="45198" y="570196"/>
                </a:cubicBezTo>
                <a:cubicBezTo>
                  <a:pt x="41721" y="572514"/>
                  <a:pt x="37723" y="574195"/>
                  <a:pt x="34768" y="577150"/>
                </a:cubicBezTo>
                <a:cubicBezTo>
                  <a:pt x="30452" y="581466"/>
                  <a:pt x="21334" y="595561"/>
                  <a:pt x="17384" y="601487"/>
                </a:cubicBezTo>
                <a:cubicBezTo>
                  <a:pt x="7874" y="639524"/>
                  <a:pt x="7943" y="626789"/>
                  <a:pt x="13907" y="674500"/>
                </a:cubicBezTo>
                <a:cubicBezTo>
                  <a:pt x="14986" y="683133"/>
                  <a:pt x="21453" y="691148"/>
                  <a:pt x="24337" y="698838"/>
                </a:cubicBezTo>
                <a:cubicBezTo>
                  <a:pt x="26015" y="703312"/>
                  <a:pt x="26777" y="708080"/>
                  <a:pt x="27814" y="712745"/>
                </a:cubicBezTo>
                <a:cubicBezTo>
                  <a:pt x="29096" y="718514"/>
                  <a:pt x="29858" y="724396"/>
                  <a:pt x="31291" y="730129"/>
                </a:cubicBezTo>
                <a:cubicBezTo>
                  <a:pt x="32180" y="733684"/>
                  <a:pt x="33761" y="737035"/>
                  <a:pt x="34768" y="740559"/>
                </a:cubicBezTo>
                <a:cubicBezTo>
                  <a:pt x="36081" y="745154"/>
                  <a:pt x="36932" y="749872"/>
                  <a:pt x="38245" y="754467"/>
                </a:cubicBezTo>
                <a:cubicBezTo>
                  <a:pt x="39252" y="757991"/>
                  <a:pt x="40926" y="761320"/>
                  <a:pt x="41721" y="764897"/>
                </a:cubicBezTo>
                <a:cubicBezTo>
                  <a:pt x="49877" y="801600"/>
                  <a:pt x="40850" y="772714"/>
                  <a:pt x="48675" y="796188"/>
                </a:cubicBezTo>
                <a:cubicBezTo>
                  <a:pt x="49834" y="811254"/>
                  <a:pt x="50278" y="826393"/>
                  <a:pt x="52152" y="841387"/>
                </a:cubicBezTo>
                <a:cubicBezTo>
                  <a:pt x="52607" y="845023"/>
                  <a:pt x="54622" y="848293"/>
                  <a:pt x="55629" y="851817"/>
                </a:cubicBezTo>
                <a:cubicBezTo>
                  <a:pt x="66140" y="888607"/>
                  <a:pt x="49529" y="836997"/>
                  <a:pt x="66059" y="886585"/>
                </a:cubicBezTo>
                <a:cubicBezTo>
                  <a:pt x="67218" y="890062"/>
                  <a:pt x="68647" y="893460"/>
                  <a:pt x="69536" y="897016"/>
                </a:cubicBezTo>
                <a:cubicBezTo>
                  <a:pt x="70695" y="901652"/>
                  <a:pt x="70876" y="906649"/>
                  <a:pt x="73013" y="910923"/>
                </a:cubicBezTo>
                <a:cubicBezTo>
                  <a:pt x="76750" y="918398"/>
                  <a:pt x="84277" y="923856"/>
                  <a:pt x="86920" y="931784"/>
                </a:cubicBezTo>
                <a:cubicBezTo>
                  <a:pt x="93507" y="951542"/>
                  <a:pt x="87806" y="939624"/>
                  <a:pt x="111257" y="963075"/>
                </a:cubicBezTo>
                <a:cubicBezTo>
                  <a:pt x="123518" y="975336"/>
                  <a:pt x="101985" y="975244"/>
                  <a:pt x="111257" y="9769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D55D5EE-EA6B-41DE-AD83-B258AC829301}"/>
              </a:ext>
            </a:extLst>
          </p:cNvPr>
          <p:cNvSpPr/>
          <p:nvPr/>
        </p:nvSpPr>
        <p:spPr>
          <a:xfrm>
            <a:off x="6414683" y="2314575"/>
            <a:ext cx="2893592" cy="3753564"/>
          </a:xfrm>
          <a:custGeom>
            <a:avLst/>
            <a:gdLst>
              <a:gd name="connsiteX0" fmla="*/ 2562573 w 2829459"/>
              <a:gd name="connsiteY0" fmla="*/ 0 h 3753564"/>
              <a:gd name="connsiteX1" fmla="*/ 2524473 w 2829459"/>
              <a:gd name="connsiteY1" fmla="*/ 123825 h 3753564"/>
              <a:gd name="connsiteX2" fmla="*/ 2533998 w 2829459"/>
              <a:gd name="connsiteY2" fmla="*/ 209550 h 3753564"/>
              <a:gd name="connsiteX3" fmla="*/ 2591148 w 2829459"/>
              <a:gd name="connsiteY3" fmla="*/ 228600 h 3753564"/>
              <a:gd name="connsiteX4" fmla="*/ 2619723 w 2829459"/>
              <a:gd name="connsiteY4" fmla="*/ 238125 h 3753564"/>
              <a:gd name="connsiteX5" fmla="*/ 2648298 w 2829459"/>
              <a:gd name="connsiteY5" fmla="*/ 247650 h 3753564"/>
              <a:gd name="connsiteX6" fmla="*/ 2676873 w 2829459"/>
              <a:gd name="connsiteY6" fmla="*/ 266700 h 3753564"/>
              <a:gd name="connsiteX7" fmla="*/ 2734023 w 2829459"/>
              <a:gd name="connsiteY7" fmla="*/ 295275 h 3753564"/>
              <a:gd name="connsiteX8" fmla="*/ 2772123 w 2829459"/>
              <a:gd name="connsiteY8" fmla="*/ 352425 h 3753564"/>
              <a:gd name="connsiteX9" fmla="*/ 2791173 w 2829459"/>
              <a:gd name="connsiteY9" fmla="*/ 419100 h 3753564"/>
              <a:gd name="connsiteX10" fmla="*/ 2819748 w 2829459"/>
              <a:gd name="connsiteY10" fmla="*/ 438150 h 3753564"/>
              <a:gd name="connsiteX11" fmla="*/ 2829273 w 2829459"/>
              <a:gd name="connsiteY11" fmla="*/ 485775 h 3753564"/>
              <a:gd name="connsiteX12" fmla="*/ 2810223 w 2829459"/>
              <a:gd name="connsiteY12" fmla="*/ 657225 h 3753564"/>
              <a:gd name="connsiteX13" fmla="*/ 2791173 w 2829459"/>
              <a:gd name="connsiteY13" fmla="*/ 685800 h 3753564"/>
              <a:gd name="connsiteX14" fmla="*/ 2781648 w 2829459"/>
              <a:gd name="connsiteY14" fmla="*/ 714375 h 3753564"/>
              <a:gd name="connsiteX15" fmla="*/ 2753073 w 2829459"/>
              <a:gd name="connsiteY15" fmla="*/ 723900 h 3753564"/>
              <a:gd name="connsiteX16" fmla="*/ 2705448 w 2829459"/>
              <a:gd name="connsiteY16" fmla="*/ 771525 h 3753564"/>
              <a:gd name="connsiteX17" fmla="*/ 2667348 w 2829459"/>
              <a:gd name="connsiteY17" fmla="*/ 838200 h 3753564"/>
              <a:gd name="connsiteX18" fmla="*/ 2648298 w 2829459"/>
              <a:gd name="connsiteY18" fmla="*/ 866775 h 3753564"/>
              <a:gd name="connsiteX19" fmla="*/ 2591148 w 2829459"/>
              <a:gd name="connsiteY19" fmla="*/ 952500 h 3753564"/>
              <a:gd name="connsiteX20" fmla="*/ 2572098 w 2829459"/>
              <a:gd name="connsiteY20" fmla="*/ 1009650 h 3753564"/>
              <a:gd name="connsiteX21" fmla="*/ 2562573 w 2829459"/>
              <a:gd name="connsiteY21" fmla="*/ 1038225 h 3753564"/>
              <a:gd name="connsiteX22" fmla="*/ 2553048 w 2829459"/>
              <a:gd name="connsiteY22" fmla="*/ 1076325 h 3753564"/>
              <a:gd name="connsiteX23" fmla="*/ 2543523 w 2829459"/>
              <a:gd name="connsiteY23" fmla="*/ 1123950 h 3753564"/>
              <a:gd name="connsiteX24" fmla="*/ 2533998 w 2829459"/>
              <a:gd name="connsiteY24" fmla="*/ 1152525 h 3753564"/>
              <a:gd name="connsiteX25" fmla="*/ 2524473 w 2829459"/>
              <a:gd name="connsiteY25" fmla="*/ 1228725 h 3753564"/>
              <a:gd name="connsiteX26" fmla="*/ 2495898 w 2829459"/>
              <a:gd name="connsiteY26" fmla="*/ 1257300 h 3753564"/>
              <a:gd name="connsiteX27" fmla="*/ 2448273 w 2829459"/>
              <a:gd name="connsiteY27" fmla="*/ 1304925 h 3753564"/>
              <a:gd name="connsiteX28" fmla="*/ 2419698 w 2829459"/>
              <a:gd name="connsiteY28" fmla="*/ 1362075 h 3753564"/>
              <a:gd name="connsiteX29" fmla="*/ 2391123 w 2829459"/>
              <a:gd name="connsiteY29" fmla="*/ 1390650 h 3753564"/>
              <a:gd name="connsiteX30" fmla="*/ 2372073 w 2829459"/>
              <a:gd name="connsiteY30" fmla="*/ 1419225 h 3753564"/>
              <a:gd name="connsiteX31" fmla="*/ 2314923 w 2829459"/>
              <a:gd name="connsiteY31" fmla="*/ 1476375 h 3753564"/>
              <a:gd name="connsiteX32" fmla="*/ 2181573 w 2829459"/>
              <a:gd name="connsiteY32" fmla="*/ 1485900 h 3753564"/>
              <a:gd name="connsiteX33" fmla="*/ 2152998 w 2829459"/>
              <a:gd name="connsiteY33" fmla="*/ 1495425 h 3753564"/>
              <a:gd name="connsiteX34" fmla="*/ 2095848 w 2829459"/>
              <a:gd name="connsiteY34" fmla="*/ 1533525 h 3753564"/>
              <a:gd name="connsiteX35" fmla="*/ 2057748 w 2829459"/>
              <a:gd name="connsiteY35" fmla="*/ 1571625 h 3753564"/>
              <a:gd name="connsiteX36" fmla="*/ 2048223 w 2829459"/>
              <a:gd name="connsiteY36" fmla="*/ 1600200 h 3753564"/>
              <a:gd name="connsiteX37" fmla="*/ 2019648 w 2829459"/>
              <a:gd name="connsiteY37" fmla="*/ 1619250 h 3753564"/>
              <a:gd name="connsiteX38" fmla="*/ 1972023 w 2829459"/>
              <a:gd name="connsiteY38" fmla="*/ 1666875 h 3753564"/>
              <a:gd name="connsiteX39" fmla="*/ 1943448 w 2829459"/>
              <a:gd name="connsiteY39" fmla="*/ 1704975 h 3753564"/>
              <a:gd name="connsiteX40" fmla="*/ 1914873 w 2829459"/>
              <a:gd name="connsiteY40" fmla="*/ 1733550 h 3753564"/>
              <a:gd name="connsiteX41" fmla="*/ 1876773 w 2829459"/>
              <a:gd name="connsiteY41" fmla="*/ 1809750 h 3753564"/>
              <a:gd name="connsiteX42" fmla="*/ 1857723 w 2829459"/>
              <a:gd name="connsiteY42" fmla="*/ 1838325 h 3753564"/>
              <a:gd name="connsiteX43" fmla="*/ 1819623 w 2829459"/>
              <a:gd name="connsiteY43" fmla="*/ 1914525 h 3753564"/>
              <a:gd name="connsiteX44" fmla="*/ 1810098 w 2829459"/>
              <a:gd name="connsiteY44" fmla="*/ 1962150 h 3753564"/>
              <a:gd name="connsiteX45" fmla="*/ 1791048 w 2829459"/>
              <a:gd name="connsiteY45" fmla="*/ 2038350 h 3753564"/>
              <a:gd name="connsiteX46" fmla="*/ 1810098 w 2829459"/>
              <a:gd name="connsiteY46" fmla="*/ 2247900 h 3753564"/>
              <a:gd name="connsiteX47" fmla="*/ 1838673 w 2829459"/>
              <a:gd name="connsiteY47" fmla="*/ 2276475 h 3753564"/>
              <a:gd name="connsiteX48" fmla="*/ 1876773 w 2829459"/>
              <a:gd name="connsiteY48" fmla="*/ 2333625 h 3753564"/>
              <a:gd name="connsiteX49" fmla="*/ 1905348 w 2829459"/>
              <a:gd name="connsiteY49" fmla="*/ 2352675 h 3753564"/>
              <a:gd name="connsiteX50" fmla="*/ 1962498 w 2829459"/>
              <a:gd name="connsiteY50" fmla="*/ 2400300 h 3753564"/>
              <a:gd name="connsiteX51" fmla="*/ 2010123 w 2829459"/>
              <a:gd name="connsiteY51" fmla="*/ 2447925 h 3753564"/>
              <a:gd name="connsiteX52" fmla="*/ 2057748 w 2829459"/>
              <a:gd name="connsiteY52" fmla="*/ 2486025 h 3753564"/>
              <a:gd name="connsiteX53" fmla="*/ 2067273 w 2829459"/>
              <a:gd name="connsiteY53" fmla="*/ 2543175 h 3753564"/>
              <a:gd name="connsiteX54" fmla="*/ 2086323 w 2829459"/>
              <a:gd name="connsiteY54" fmla="*/ 2581275 h 3753564"/>
              <a:gd name="connsiteX55" fmla="*/ 2095848 w 2829459"/>
              <a:gd name="connsiteY55" fmla="*/ 2638425 h 3753564"/>
              <a:gd name="connsiteX56" fmla="*/ 2105373 w 2829459"/>
              <a:gd name="connsiteY56" fmla="*/ 2676525 h 3753564"/>
              <a:gd name="connsiteX57" fmla="*/ 2114898 w 2829459"/>
              <a:gd name="connsiteY57" fmla="*/ 2733675 h 3753564"/>
              <a:gd name="connsiteX58" fmla="*/ 2143473 w 2829459"/>
              <a:gd name="connsiteY58" fmla="*/ 2838450 h 3753564"/>
              <a:gd name="connsiteX59" fmla="*/ 2152998 w 2829459"/>
              <a:gd name="connsiteY59" fmla="*/ 2905125 h 3753564"/>
              <a:gd name="connsiteX60" fmla="*/ 2162523 w 2829459"/>
              <a:gd name="connsiteY60" fmla="*/ 2933700 h 3753564"/>
              <a:gd name="connsiteX61" fmla="*/ 2172048 w 2829459"/>
              <a:gd name="connsiteY61" fmla="*/ 2981325 h 3753564"/>
              <a:gd name="connsiteX62" fmla="*/ 2191098 w 2829459"/>
              <a:gd name="connsiteY62" fmla="*/ 3086100 h 3753564"/>
              <a:gd name="connsiteX63" fmla="*/ 2200623 w 2829459"/>
              <a:gd name="connsiteY63" fmla="*/ 3133725 h 3753564"/>
              <a:gd name="connsiteX64" fmla="*/ 2219673 w 2829459"/>
              <a:gd name="connsiteY64" fmla="*/ 3171825 h 3753564"/>
              <a:gd name="connsiteX65" fmla="*/ 2229198 w 2829459"/>
              <a:gd name="connsiteY65" fmla="*/ 3209925 h 3753564"/>
              <a:gd name="connsiteX66" fmla="*/ 2267298 w 2829459"/>
              <a:gd name="connsiteY66" fmla="*/ 3295650 h 3753564"/>
              <a:gd name="connsiteX67" fmla="*/ 2286348 w 2829459"/>
              <a:gd name="connsiteY67" fmla="*/ 3381375 h 3753564"/>
              <a:gd name="connsiteX68" fmla="*/ 2295873 w 2829459"/>
              <a:gd name="connsiteY68" fmla="*/ 3409950 h 3753564"/>
              <a:gd name="connsiteX69" fmla="*/ 2286348 w 2829459"/>
              <a:gd name="connsiteY69" fmla="*/ 3514725 h 3753564"/>
              <a:gd name="connsiteX70" fmla="*/ 2248248 w 2829459"/>
              <a:gd name="connsiteY70" fmla="*/ 3571875 h 3753564"/>
              <a:gd name="connsiteX71" fmla="*/ 2162523 w 2829459"/>
              <a:gd name="connsiteY71" fmla="*/ 3648075 h 3753564"/>
              <a:gd name="connsiteX72" fmla="*/ 2143473 w 2829459"/>
              <a:gd name="connsiteY72" fmla="*/ 3676650 h 3753564"/>
              <a:gd name="connsiteX73" fmla="*/ 2105373 w 2829459"/>
              <a:gd name="connsiteY73" fmla="*/ 3695700 h 3753564"/>
              <a:gd name="connsiteX74" fmla="*/ 2038698 w 2829459"/>
              <a:gd name="connsiteY74" fmla="*/ 3714750 h 3753564"/>
              <a:gd name="connsiteX75" fmla="*/ 2010123 w 2829459"/>
              <a:gd name="connsiteY75" fmla="*/ 3733800 h 3753564"/>
              <a:gd name="connsiteX76" fmla="*/ 1933923 w 2829459"/>
              <a:gd name="connsiteY76" fmla="*/ 3752850 h 3753564"/>
              <a:gd name="connsiteX77" fmla="*/ 1733898 w 2829459"/>
              <a:gd name="connsiteY77" fmla="*/ 3724275 h 3753564"/>
              <a:gd name="connsiteX78" fmla="*/ 1676748 w 2829459"/>
              <a:gd name="connsiteY78" fmla="*/ 3667125 h 3753564"/>
              <a:gd name="connsiteX79" fmla="*/ 1648173 w 2829459"/>
              <a:gd name="connsiteY79" fmla="*/ 3638550 h 3753564"/>
              <a:gd name="connsiteX80" fmla="*/ 1638648 w 2829459"/>
              <a:gd name="connsiteY80" fmla="*/ 3609975 h 3753564"/>
              <a:gd name="connsiteX81" fmla="*/ 1619598 w 2829459"/>
              <a:gd name="connsiteY81" fmla="*/ 3581400 h 3753564"/>
              <a:gd name="connsiteX82" fmla="*/ 1600548 w 2829459"/>
              <a:gd name="connsiteY82" fmla="*/ 3524250 h 3753564"/>
              <a:gd name="connsiteX83" fmla="*/ 1591023 w 2829459"/>
              <a:gd name="connsiteY83" fmla="*/ 3495675 h 3753564"/>
              <a:gd name="connsiteX84" fmla="*/ 1581498 w 2829459"/>
              <a:gd name="connsiteY84" fmla="*/ 3467100 h 3753564"/>
              <a:gd name="connsiteX85" fmla="*/ 1552923 w 2829459"/>
              <a:gd name="connsiteY85" fmla="*/ 3324225 h 3753564"/>
              <a:gd name="connsiteX86" fmla="*/ 1524348 w 2829459"/>
              <a:gd name="connsiteY86" fmla="*/ 3238500 h 3753564"/>
              <a:gd name="connsiteX87" fmla="*/ 1514823 w 2829459"/>
              <a:gd name="connsiteY87" fmla="*/ 3209925 h 3753564"/>
              <a:gd name="connsiteX88" fmla="*/ 1505298 w 2829459"/>
              <a:gd name="connsiteY88" fmla="*/ 3171825 h 3753564"/>
              <a:gd name="connsiteX89" fmla="*/ 1476723 w 2829459"/>
              <a:gd name="connsiteY89" fmla="*/ 3067050 h 3753564"/>
              <a:gd name="connsiteX90" fmla="*/ 1457673 w 2829459"/>
              <a:gd name="connsiteY90" fmla="*/ 3028950 h 3753564"/>
              <a:gd name="connsiteX91" fmla="*/ 1438623 w 2829459"/>
              <a:gd name="connsiteY91" fmla="*/ 2971800 h 3753564"/>
              <a:gd name="connsiteX92" fmla="*/ 1429098 w 2829459"/>
              <a:gd name="connsiteY92" fmla="*/ 2943225 h 3753564"/>
              <a:gd name="connsiteX93" fmla="*/ 1419573 w 2829459"/>
              <a:gd name="connsiteY93" fmla="*/ 2914650 h 3753564"/>
              <a:gd name="connsiteX94" fmla="*/ 1410048 w 2829459"/>
              <a:gd name="connsiteY94" fmla="*/ 2886075 h 3753564"/>
              <a:gd name="connsiteX95" fmla="*/ 1390998 w 2829459"/>
              <a:gd name="connsiteY95" fmla="*/ 2857500 h 3753564"/>
              <a:gd name="connsiteX96" fmla="*/ 1381473 w 2829459"/>
              <a:gd name="connsiteY96" fmla="*/ 2828925 h 3753564"/>
              <a:gd name="connsiteX97" fmla="*/ 1362423 w 2829459"/>
              <a:gd name="connsiteY97" fmla="*/ 2800350 h 3753564"/>
              <a:gd name="connsiteX98" fmla="*/ 1352898 w 2829459"/>
              <a:gd name="connsiteY98" fmla="*/ 2771775 h 3753564"/>
              <a:gd name="connsiteX99" fmla="*/ 1333848 w 2829459"/>
              <a:gd name="connsiteY99" fmla="*/ 2743200 h 3753564"/>
              <a:gd name="connsiteX100" fmla="*/ 1314798 w 2829459"/>
              <a:gd name="connsiteY100" fmla="*/ 2686050 h 3753564"/>
              <a:gd name="connsiteX101" fmla="*/ 1305273 w 2829459"/>
              <a:gd name="connsiteY101" fmla="*/ 2714625 h 3753564"/>
              <a:gd name="connsiteX102" fmla="*/ 1286223 w 2829459"/>
              <a:gd name="connsiteY102" fmla="*/ 2790825 h 3753564"/>
              <a:gd name="connsiteX103" fmla="*/ 1257648 w 2829459"/>
              <a:gd name="connsiteY103" fmla="*/ 2914650 h 3753564"/>
              <a:gd name="connsiteX104" fmla="*/ 1248123 w 2829459"/>
              <a:gd name="connsiteY104" fmla="*/ 2952750 h 3753564"/>
              <a:gd name="connsiteX105" fmla="*/ 1238598 w 2829459"/>
              <a:gd name="connsiteY105" fmla="*/ 3000375 h 3753564"/>
              <a:gd name="connsiteX106" fmla="*/ 1219548 w 2829459"/>
              <a:gd name="connsiteY106" fmla="*/ 3028950 h 3753564"/>
              <a:gd name="connsiteX107" fmla="*/ 1190973 w 2829459"/>
              <a:gd name="connsiteY107" fmla="*/ 3124200 h 3753564"/>
              <a:gd name="connsiteX108" fmla="*/ 1143348 w 2829459"/>
              <a:gd name="connsiteY108" fmla="*/ 3238500 h 3753564"/>
              <a:gd name="connsiteX109" fmla="*/ 1105248 w 2829459"/>
              <a:gd name="connsiteY109" fmla="*/ 3295650 h 3753564"/>
              <a:gd name="connsiteX110" fmla="*/ 1086198 w 2829459"/>
              <a:gd name="connsiteY110" fmla="*/ 3333750 h 3753564"/>
              <a:gd name="connsiteX111" fmla="*/ 1057623 w 2829459"/>
              <a:gd name="connsiteY111" fmla="*/ 3362325 h 3753564"/>
              <a:gd name="connsiteX112" fmla="*/ 1038573 w 2829459"/>
              <a:gd name="connsiteY112" fmla="*/ 3400425 h 3753564"/>
              <a:gd name="connsiteX113" fmla="*/ 1009998 w 2829459"/>
              <a:gd name="connsiteY113" fmla="*/ 3438525 h 3753564"/>
              <a:gd name="connsiteX114" fmla="*/ 971898 w 2829459"/>
              <a:gd name="connsiteY114" fmla="*/ 3495675 h 3753564"/>
              <a:gd name="connsiteX115" fmla="*/ 952848 w 2829459"/>
              <a:gd name="connsiteY115" fmla="*/ 3524250 h 3753564"/>
              <a:gd name="connsiteX116" fmla="*/ 933798 w 2829459"/>
              <a:gd name="connsiteY116" fmla="*/ 3552825 h 3753564"/>
              <a:gd name="connsiteX117" fmla="*/ 905223 w 2829459"/>
              <a:gd name="connsiteY117" fmla="*/ 3571875 h 3753564"/>
              <a:gd name="connsiteX118" fmla="*/ 848073 w 2829459"/>
              <a:gd name="connsiteY118" fmla="*/ 3629025 h 3753564"/>
              <a:gd name="connsiteX119" fmla="*/ 790923 w 2829459"/>
              <a:gd name="connsiteY119" fmla="*/ 3648075 h 3753564"/>
              <a:gd name="connsiteX120" fmla="*/ 762348 w 2829459"/>
              <a:gd name="connsiteY120" fmla="*/ 3667125 h 3753564"/>
              <a:gd name="connsiteX121" fmla="*/ 667098 w 2829459"/>
              <a:gd name="connsiteY121" fmla="*/ 3686175 h 3753564"/>
              <a:gd name="connsiteX122" fmla="*/ 638523 w 2829459"/>
              <a:gd name="connsiteY122" fmla="*/ 3695700 h 3753564"/>
              <a:gd name="connsiteX123" fmla="*/ 505173 w 2829459"/>
              <a:gd name="connsiteY123" fmla="*/ 3686175 h 3753564"/>
              <a:gd name="connsiteX124" fmla="*/ 448023 w 2829459"/>
              <a:gd name="connsiteY124" fmla="*/ 3667125 h 3753564"/>
              <a:gd name="connsiteX125" fmla="*/ 228948 w 2829459"/>
              <a:gd name="connsiteY125" fmla="*/ 3648075 h 3753564"/>
              <a:gd name="connsiteX126" fmla="*/ 190848 w 2829459"/>
              <a:gd name="connsiteY126" fmla="*/ 3638550 h 3753564"/>
              <a:gd name="connsiteX127" fmla="*/ 152748 w 2829459"/>
              <a:gd name="connsiteY127" fmla="*/ 3619500 h 3753564"/>
              <a:gd name="connsiteX128" fmla="*/ 124173 w 2829459"/>
              <a:gd name="connsiteY128" fmla="*/ 3609975 h 3753564"/>
              <a:gd name="connsiteX129" fmla="*/ 86073 w 2829459"/>
              <a:gd name="connsiteY129" fmla="*/ 3581400 h 3753564"/>
              <a:gd name="connsiteX130" fmla="*/ 57498 w 2829459"/>
              <a:gd name="connsiteY130" fmla="*/ 3562350 h 3753564"/>
              <a:gd name="connsiteX131" fmla="*/ 38448 w 2829459"/>
              <a:gd name="connsiteY131" fmla="*/ 3524250 h 3753564"/>
              <a:gd name="connsiteX132" fmla="*/ 19398 w 2829459"/>
              <a:gd name="connsiteY132" fmla="*/ 3495675 h 3753564"/>
              <a:gd name="connsiteX133" fmla="*/ 19398 w 2829459"/>
              <a:gd name="connsiteY133" fmla="*/ 3181350 h 3753564"/>
              <a:gd name="connsiteX134" fmla="*/ 38448 w 2829459"/>
              <a:gd name="connsiteY134" fmla="*/ 3124200 h 3753564"/>
              <a:gd name="connsiteX135" fmla="*/ 57498 w 2829459"/>
              <a:gd name="connsiteY135" fmla="*/ 3048000 h 3753564"/>
              <a:gd name="connsiteX136" fmla="*/ 67023 w 2829459"/>
              <a:gd name="connsiteY136" fmla="*/ 3009900 h 3753564"/>
              <a:gd name="connsiteX137" fmla="*/ 86073 w 2829459"/>
              <a:gd name="connsiteY137" fmla="*/ 2952750 h 3753564"/>
              <a:gd name="connsiteX138" fmla="*/ 143223 w 2829459"/>
              <a:gd name="connsiteY138" fmla="*/ 2895600 h 3753564"/>
              <a:gd name="connsiteX139" fmla="*/ 190848 w 2829459"/>
              <a:gd name="connsiteY139" fmla="*/ 2828925 h 3753564"/>
              <a:gd name="connsiteX140" fmla="*/ 219423 w 2829459"/>
              <a:gd name="connsiteY140" fmla="*/ 2790825 h 3753564"/>
              <a:gd name="connsiteX141" fmla="*/ 238473 w 2829459"/>
              <a:gd name="connsiteY141" fmla="*/ 2762250 h 3753564"/>
              <a:gd name="connsiteX142" fmla="*/ 267048 w 2829459"/>
              <a:gd name="connsiteY142" fmla="*/ 2733675 h 3753564"/>
              <a:gd name="connsiteX143" fmla="*/ 324198 w 2829459"/>
              <a:gd name="connsiteY143" fmla="*/ 2657475 h 3753564"/>
              <a:gd name="connsiteX144" fmla="*/ 343248 w 2829459"/>
              <a:gd name="connsiteY144" fmla="*/ 2619375 h 3753564"/>
              <a:gd name="connsiteX145" fmla="*/ 352773 w 2829459"/>
              <a:gd name="connsiteY145" fmla="*/ 2590800 h 3753564"/>
              <a:gd name="connsiteX146" fmla="*/ 381348 w 2829459"/>
              <a:gd name="connsiteY146" fmla="*/ 2562225 h 3753564"/>
              <a:gd name="connsiteX147" fmla="*/ 419448 w 2829459"/>
              <a:gd name="connsiteY147" fmla="*/ 2505075 h 3753564"/>
              <a:gd name="connsiteX148" fmla="*/ 438498 w 2829459"/>
              <a:gd name="connsiteY148" fmla="*/ 2476500 h 3753564"/>
              <a:gd name="connsiteX149" fmla="*/ 457548 w 2829459"/>
              <a:gd name="connsiteY149" fmla="*/ 2419350 h 3753564"/>
              <a:gd name="connsiteX150" fmla="*/ 467073 w 2829459"/>
              <a:gd name="connsiteY150" fmla="*/ 2390775 h 3753564"/>
              <a:gd name="connsiteX151" fmla="*/ 476598 w 2829459"/>
              <a:gd name="connsiteY151" fmla="*/ 2352675 h 3753564"/>
              <a:gd name="connsiteX152" fmla="*/ 495648 w 2829459"/>
              <a:gd name="connsiteY152" fmla="*/ 2266950 h 3753564"/>
              <a:gd name="connsiteX153" fmla="*/ 505173 w 2829459"/>
              <a:gd name="connsiteY153" fmla="*/ 2238375 h 3753564"/>
              <a:gd name="connsiteX154" fmla="*/ 514698 w 2829459"/>
              <a:gd name="connsiteY154" fmla="*/ 2162175 h 3753564"/>
              <a:gd name="connsiteX155" fmla="*/ 524223 w 2829459"/>
              <a:gd name="connsiteY155" fmla="*/ 2114550 h 3753564"/>
              <a:gd name="connsiteX156" fmla="*/ 533748 w 2829459"/>
              <a:gd name="connsiteY156" fmla="*/ 2038350 h 3753564"/>
              <a:gd name="connsiteX157" fmla="*/ 514698 w 2829459"/>
              <a:gd name="connsiteY157" fmla="*/ 1447800 h 3753564"/>
              <a:gd name="connsiteX158" fmla="*/ 495648 w 2829459"/>
              <a:gd name="connsiteY158" fmla="*/ 1323975 h 3753564"/>
              <a:gd name="connsiteX159" fmla="*/ 486123 w 2829459"/>
              <a:gd name="connsiteY159" fmla="*/ 1228725 h 3753564"/>
              <a:gd name="connsiteX160" fmla="*/ 495648 w 2829459"/>
              <a:gd name="connsiteY160" fmla="*/ 466725 h 3753564"/>
              <a:gd name="connsiteX161" fmla="*/ 514698 w 2829459"/>
              <a:gd name="connsiteY161" fmla="*/ 371475 h 3753564"/>
              <a:gd name="connsiteX162" fmla="*/ 543273 w 2829459"/>
              <a:gd name="connsiteY162" fmla="*/ 333375 h 3753564"/>
              <a:gd name="connsiteX163" fmla="*/ 581373 w 2829459"/>
              <a:gd name="connsiteY163" fmla="*/ 257175 h 3753564"/>
              <a:gd name="connsiteX164" fmla="*/ 600423 w 2829459"/>
              <a:gd name="connsiteY164" fmla="*/ 228600 h 3753564"/>
              <a:gd name="connsiteX165" fmla="*/ 609948 w 2829459"/>
              <a:gd name="connsiteY165" fmla="*/ 200025 h 3753564"/>
              <a:gd name="connsiteX166" fmla="*/ 648048 w 2829459"/>
              <a:gd name="connsiteY166" fmla="*/ 171450 h 3753564"/>
              <a:gd name="connsiteX167" fmla="*/ 686148 w 2829459"/>
              <a:gd name="connsiteY167" fmla="*/ 133350 h 3753564"/>
              <a:gd name="connsiteX168" fmla="*/ 743298 w 2829459"/>
              <a:gd name="connsiteY168" fmla="*/ 114300 h 3753564"/>
              <a:gd name="connsiteX169" fmla="*/ 771873 w 2829459"/>
              <a:gd name="connsiteY169" fmla="*/ 95250 h 3753564"/>
              <a:gd name="connsiteX170" fmla="*/ 867123 w 2829459"/>
              <a:gd name="connsiteY170" fmla="*/ 66675 h 3753564"/>
              <a:gd name="connsiteX171" fmla="*/ 1009998 w 2829459"/>
              <a:gd name="connsiteY171" fmla="*/ 57150 h 3753564"/>
              <a:gd name="connsiteX172" fmla="*/ 1229073 w 2829459"/>
              <a:gd name="connsiteY172" fmla="*/ 66675 h 3753564"/>
              <a:gd name="connsiteX173" fmla="*/ 1314798 w 2829459"/>
              <a:gd name="connsiteY173" fmla="*/ 114300 h 3753564"/>
              <a:gd name="connsiteX174" fmla="*/ 1381473 w 2829459"/>
              <a:gd name="connsiteY174" fmla="*/ 219075 h 3753564"/>
              <a:gd name="connsiteX175" fmla="*/ 1429098 w 2829459"/>
              <a:gd name="connsiteY175" fmla="*/ 285750 h 3753564"/>
              <a:gd name="connsiteX176" fmla="*/ 1476723 w 2829459"/>
              <a:gd name="connsiteY176" fmla="*/ 342900 h 3753564"/>
              <a:gd name="connsiteX177" fmla="*/ 1543398 w 2829459"/>
              <a:gd name="connsiteY177" fmla="*/ 361950 h 3753564"/>
              <a:gd name="connsiteX178" fmla="*/ 1648173 w 2829459"/>
              <a:gd name="connsiteY178" fmla="*/ 352425 h 3753564"/>
              <a:gd name="connsiteX179" fmla="*/ 1695798 w 2829459"/>
              <a:gd name="connsiteY179" fmla="*/ 323850 h 3753564"/>
              <a:gd name="connsiteX180" fmla="*/ 1733898 w 2829459"/>
              <a:gd name="connsiteY180" fmla="*/ 304800 h 3753564"/>
              <a:gd name="connsiteX181" fmla="*/ 1800573 w 2829459"/>
              <a:gd name="connsiteY181" fmla="*/ 266700 h 3753564"/>
              <a:gd name="connsiteX182" fmla="*/ 1819623 w 2829459"/>
              <a:gd name="connsiteY182" fmla="*/ 238125 h 3753564"/>
              <a:gd name="connsiteX183" fmla="*/ 1829148 w 2829459"/>
              <a:gd name="connsiteY183" fmla="*/ 209550 h 3753564"/>
              <a:gd name="connsiteX184" fmla="*/ 1886298 w 2829459"/>
              <a:gd name="connsiteY184" fmla="*/ 161925 h 3753564"/>
              <a:gd name="connsiteX185" fmla="*/ 1943448 w 2829459"/>
              <a:gd name="connsiteY185" fmla="*/ 123825 h 3753564"/>
              <a:gd name="connsiteX186" fmla="*/ 2019648 w 2829459"/>
              <a:gd name="connsiteY186" fmla="*/ 76200 h 3753564"/>
              <a:gd name="connsiteX187" fmla="*/ 2057748 w 2829459"/>
              <a:gd name="connsiteY187" fmla="*/ 47625 h 3753564"/>
              <a:gd name="connsiteX188" fmla="*/ 2114898 w 2829459"/>
              <a:gd name="connsiteY188" fmla="*/ 28575 h 3753564"/>
              <a:gd name="connsiteX189" fmla="*/ 2200623 w 2829459"/>
              <a:gd name="connsiteY189" fmla="*/ 9525 h 3753564"/>
              <a:gd name="connsiteX190" fmla="*/ 2333973 w 2829459"/>
              <a:gd name="connsiteY190" fmla="*/ 19050 h 3753564"/>
              <a:gd name="connsiteX191" fmla="*/ 2391123 w 2829459"/>
              <a:gd name="connsiteY191" fmla="*/ 38100 h 3753564"/>
              <a:gd name="connsiteX192" fmla="*/ 2419698 w 2829459"/>
              <a:gd name="connsiteY192" fmla="*/ 47625 h 3753564"/>
              <a:gd name="connsiteX193" fmla="*/ 2543523 w 2829459"/>
              <a:gd name="connsiteY193" fmla="*/ 47625 h 375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2829459" h="3753564">
                <a:moveTo>
                  <a:pt x="2562573" y="0"/>
                </a:moveTo>
                <a:cubicBezTo>
                  <a:pt x="2529858" y="98144"/>
                  <a:pt x="2541303" y="56504"/>
                  <a:pt x="2524473" y="123825"/>
                </a:cubicBezTo>
                <a:cubicBezTo>
                  <a:pt x="2527648" y="152400"/>
                  <a:pt x="2518562" y="185294"/>
                  <a:pt x="2533998" y="209550"/>
                </a:cubicBezTo>
                <a:cubicBezTo>
                  <a:pt x="2544779" y="226491"/>
                  <a:pt x="2572098" y="222250"/>
                  <a:pt x="2591148" y="228600"/>
                </a:cubicBezTo>
                <a:lnTo>
                  <a:pt x="2619723" y="238125"/>
                </a:lnTo>
                <a:cubicBezTo>
                  <a:pt x="2629248" y="241300"/>
                  <a:pt x="2639944" y="242081"/>
                  <a:pt x="2648298" y="247650"/>
                </a:cubicBezTo>
                <a:cubicBezTo>
                  <a:pt x="2657823" y="254000"/>
                  <a:pt x="2666634" y="261580"/>
                  <a:pt x="2676873" y="266700"/>
                </a:cubicBezTo>
                <a:cubicBezTo>
                  <a:pt x="2755743" y="306135"/>
                  <a:pt x="2652131" y="240680"/>
                  <a:pt x="2734023" y="295275"/>
                </a:cubicBezTo>
                <a:cubicBezTo>
                  <a:pt x="2746723" y="314325"/>
                  <a:pt x="2766570" y="330213"/>
                  <a:pt x="2772123" y="352425"/>
                </a:cubicBezTo>
                <a:cubicBezTo>
                  <a:pt x="2772745" y="354914"/>
                  <a:pt x="2786204" y="412889"/>
                  <a:pt x="2791173" y="419100"/>
                </a:cubicBezTo>
                <a:cubicBezTo>
                  <a:pt x="2798324" y="428039"/>
                  <a:pt x="2810223" y="431800"/>
                  <a:pt x="2819748" y="438150"/>
                </a:cubicBezTo>
                <a:cubicBezTo>
                  <a:pt x="2822923" y="454025"/>
                  <a:pt x="2829273" y="469586"/>
                  <a:pt x="2829273" y="485775"/>
                </a:cubicBezTo>
                <a:cubicBezTo>
                  <a:pt x="2829273" y="501246"/>
                  <a:pt x="2832698" y="612276"/>
                  <a:pt x="2810223" y="657225"/>
                </a:cubicBezTo>
                <a:cubicBezTo>
                  <a:pt x="2805103" y="667464"/>
                  <a:pt x="2796293" y="675561"/>
                  <a:pt x="2791173" y="685800"/>
                </a:cubicBezTo>
                <a:cubicBezTo>
                  <a:pt x="2786683" y="694780"/>
                  <a:pt x="2788748" y="707275"/>
                  <a:pt x="2781648" y="714375"/>
                </a:cubicBezTo>
                <a:cubicBezTo>
                  <a:pt x="2774548" y="721475"/>
                  <a:pt x="2762598" y="720725"/>
                  <a:pt x="2753073" y="723900"/>
                </a:cubicBezTo>
                <a:cubicBezTo>
                  <a:pt x="2702273" y="800100"/>
                  <a:pt x="2768948" y="708025"/>
                  <a:pt x="2705448" y="771525"/>
                </a:cubicBezTo>
                <a:cubicBezTo>
                  <a:pt x="2689977" y="786996"/>
                  <a:pt x="2677309" y="820769"/>
                  <a:pt x="2667348" y="838200"/>
                </a:cubicBezTo>
                <a:cubicBezTo>
                  <a:pt x="2661668" y="848139"/>
                  <a:pt x="2654365" y="857067"/>
                  <a:pt x="2648298" y="866775"/>
                </a:cubicBezTo>
                <a:cubicBezTo>
                  <a:pt x="2602370" y="940260"/>
                  <a:pt x="2638708" y="889087"/>
                  <a:pt x="2591148" y="952500"/>
                </a:cubicBezTo>
                <a:lnTo>
                  <a:pt x="2572098" y="1009650"/>
                </a:lnTo>
                <a:cubicBezTo>
                  <a:pt x="2568923" y="1019175"/>
                  <a:pt x="2565008" y="1028485"/>
                  <a:pt x="2562573" y="1038225"/>
                </a:cubicBezTo>
                <a:cubicBezTo>
                  <a:pt x="2559398" y="1050925"/>
                  <a:pt x="2555888" y="1063546"/>
                  <a:pt x="2553048" y="1076325"/>
                </a:cubicBezTo>
                <a:cubicBezTo>
                  <a:pt x="2549536" y="1092129"/>
                  <a:pt x="2547450" y="1108244"/>
                  <a:pt x="2543523" y="1123950"/>
                </a:cubicBezTo>
                <a:cubicBezTo>
                  <a:pt x="2541088" y="1133690"/>
                  <a:pt x="2537173" y="1143000"/>
                  <a:pt x="2533998" y="1152525"/>
                </a:cubicBezTo>
                <a:cubicBezTo>
                  <a:pt x="2530823" y="1177925"/>
                  <a:pt x="2533221" y="1204668"/>
                  <a:pt x="2524473" y="1228725"/>
                </a:cubicBezTo>
                <a:cubicBezTo>
                  <a:pt x="2519870" y="1241384"/>
                  <a:pt x="2504522" y="1246952"/>
                  <a:pt x="2495898" y="1257300"/>
                </a:cubicBezTo>
                <a:cubicBezTo>
                  <a:pt x="2456211" y="1304925"/>
                  <a:pt x="2500660" y="1270000"/>
                  <a:pt x="2448273" y="1304925"/>
                </a:cubicBezTo>
                <a:cubicBezTo>
                  <a:pt x="2438727" y="1333564"/>
                  <a:pt x="2440214" y="1337456"/>
                  <a:pt x="2419698" y="1362075"/>
                </a:cubicBezTo>
                <a:cubicBezTo>
                  <a:pt x="2411074" y="1372423"/>
                  <a:pt x="2399747" y="1380302"/>
                  <a:pt x="2391123" y="1390650"/>
                </a:cubicBezTo>
                <a:cubicBezTo>
                  <a:pt x="2383794" y="1399444"/>
                  <a:pt x="2379678" y="1410669"/>
                  <a:pt x="2372073" y="1419225"/>
                </a:cubicBezTo>
                <a:cubicBezTo>
                  <a:pt x="2354175" y="1439361"/>
                  <a:pt x="2341795" y="1474456"/>
                  <a:pt x="2314923" y="1476375"/>
                </a:cubicBezTo>
                <a:lnTo>
                  <a:pt x="2181573" y="1485900"/>
                </a:lnTo>
                <a:cubicBezTo>
                  <a:pt x="2172048" y="1489075"/>
                  <a:pt x="2161775" y="1490549"/>
                  <a:pt x="2152998" y="1495425"/>
                </a:cubicBezTo>
                <a:cubicBezTo>
                  <a:pt x="2132984" y="1506544"/>
                  <a:pt x="2095848" y="1533525"/>
                  <a:pt x="2095848" y="1533525"/>
                </a:cubicBezTo>
                <a:cubicBezTo>
                  <a:pt x="2070448" y="1609725"/>
                  <a:pt x="2108548" y="1520825"/>
                  <a:pt x="2057748" y="1571625"/>
                </a:cubicBezTo>
                <a:cubicBezTo>
                  <a:pt x="2050648" y="1578725"/>
                  <a:pt x="2054495" y="1592360"/>
                  <a:pt x="2048223" y="1600200"/>
                </a:cubicBezTo>
                <a:cubicBezTo>
                  <a:pt x="2041072" y="1609139"/>
                  <a:pt x="2029173" y="1612900"/>
                  <a:pt x="2019648" y="1619250"/>
                </a:cubicBezTo>
                <a:cubicBezTo>
                  <a:pt x="1968848" y="1695450"/>
                  <a:pt x="2035523" y="1603375"/>
                  <a:pt x="1972023" y="1666875"/>
                </a:cubicBezTo>
                <a:cubicBezTo>
                  <a:pt x="1960798" y="1678100"/>
                  <a:pt x="1953779" y="1692922"/>
                  <a:pt x="1943448" y="1704975"/>
                </a:cubicBezTo>
                <a:cubicBezTo>
                  <a:pt x="1934682" y="1715202"/>
                  <a:pt x="1922105" y="1722186"/>
                  <a:pt x="1914873" y="1733550"/>
                </a:cubicBezTo>
                <a:cubicBezTo>
                  <a:pt x="1899627" y="1757508"/>
                  <a:pt x="1892525" y="1786121"/>
                  <a:pt x="1876773" y="1809750"/>
                </a:cubicBezTo>
                <a:cubicBezTo>
                  <a:pt x="1870423" y="1819275"/>
                  <a:pt x="1863205" y="1828275"/>
                  <a:pt x="1857723" y="1838325"/>
                </a:cubicBezTo>
                <a:cubicBezTo>
                  <a:pt x="1844125" y="1863256"/>
                  <a:pt x="1819623" y="1914525"/>
                  <a:pt x="1819623" y="1914525"/>
                </a:cubicBezTo>
                <a:cubicBezTo>
                  <a:pt x="1816448" y="1930400"/>
                  <a:pt x="1813738" y="1946375"/>
                  <a:pt x="1810098" y="1962150"/>
                </a:cubicBezTo>
                <a:cubicBezTo>
                  <a:pt x="1804211" y="1987661"/>
                  <a:pt x="1791048" y="2038350"/>
                  <a:pt x="1791048" y="2038350"/>
                </a:cubicBezTo>
                <a:cubicBezTo>
                  <a:pt x="1797398" y="2108200"/>
                  <a:pt x="1796343" y="2179124"/>
                  <a:pt x="1810098" y="2247900"/>
                </a:cubicBezTo>
                <a:cubicBezTo>
                  <a:pt x="1812740" y="2261109"/>
                  <a:pt x="1830403" y="2265842"/>
                  <a:pt x="1838673" y="2276475"/>
                </a:cubicBezTo>
                <a:cubicBezTo>
                  <a:pt x="1852729" y="2294547"/>
                  <a:pt x="1857723" y="2320925"/>
                  <a:pt x="1876773" y="2333625"/>
                </a:cubicBezTo>
                <a:cubicBezTo>
                  <a:pt x="1886298" y="2339975"/>
                  <a:pt x="1896554" y="2345346"/>
                  <a:pt x="1905348" y="2352675"/>
                </a:cubicBezTo>
                <a:cubicBezTo>
                  <a:pt x="1978687" y="2413791"/>
                  <a:pt x="1891552" y="2353002"/>
                  <a:pt x="1962498" y="2400300"/>
                </a:cubicBezTo>
                <a:cubicBezTo>
                  <a:pt x="2013298" y="2476500"/>
                  <a:pt x="1946623" y="2384425"/>
                  <a:pt x="2010123" y="2447925"/>
                </a:cubicBezTo>
                <a:cubicBezTo>
                  <a:pt x="2053207" y="2491009"/>
                  <a:pt x="2002118" y="2467482"/>
                  <a:pt x="2057748" y="2486025"/>
                </a:cubicBezTo>
                <a:cubicBezTo>
                  <a:pt x="2060923" y="2505075"/>
                  <a:pt x="2061724" y="2524677"/>
                  <a:pt x="2067273" y="2543175"/>
                </a:cubicBezTo>
                <a:cubicBezTo>
                  <a:pt x="2071353" y="2556775"/>
                  <a:pt x="2082243" y="2567675"/>
                  <a:pt x="2086323" y="2581275"/>
                </a:cubicBezTo>
                <a:cubicBezTo>
                  <a:pt x="2091872" y="2599773"/>
                  <a:pt x="2092060" y="2619487"/>
                  <a:pt x="2095848" y="2638425"/>
                </a:cubicBezTo>
                <a:cubicBezTo>
                  <a:pt x="2098415" y="2651262"/>
                  <a:pt x="2102806" y="2663688"/>
                  <a:pt x="2105373" y="2676525"/>
                </a:cubicBezTo>
                <a:cubicBezTo>
                  <a:pt x="2109161" y="2695463"/>
                  <a:pt x="2110708" y="2714822"/>
                  <a:pt x="2114898" y="2733675"/>
                </a:cubicBezTo>
                <a:cubicBezTo>
                  <a:pt x="2133498" y="2817375"/>
                  <a:pt x="2119913" y="2673531"/>
                  <a:pt x="2143473" y="2838450"/>
                </a:cubicBezTo>
                <a:cubicBezTo>
                  <a:pt x="2146648" y="2860675"/>
                  <a:pt x="2148595" y="2883110"/>
                  <a:pt x="2152998" y="2905125"/>
                </a:cubicBezTo>
                <a:cubicBezTo>
                  <a:pt x="2154967" y="2914970"/>
                  <a:pt x="2160088" y="2923960"/>
                  <a:pt x="2162523" y="2933700"/>
                </a:cubicBezTo>
                <a:cubicBezTo>
                  <a:pt x="2166450" y="2949406"/>
                  <a:pt x="2169386" y="2965356"/>
                  <a:pt x="2172048" y="2981325"/>
                </a:cubicBezTo>
                <a:cubicBezTo>
                  <a:pt x="2199566" y="3146435"/>
                  <a:pt x="2166716" y="2976379"/>
                  <a:pt x="2191098" y="3086100"/>
                </a:cubicBezTo>
                <a:cubicBezTo>
                  <a:pt x="2194610" y="3101904"/>
                  <a:pt x="2195503" y="3118366"/>
                  <a:pt x="2200623" y="3133725"/>
                </a:cubicBezTo>
                <a:cubicBezTo>
                  <a:pt x="2205113" y="3147195"/>
                  <a:pt x="2214687" y="3158530"/>
                  <a:pt x="2219673" y="3171825"/>
                </a:cubicBezTo>
                <a:cubicBezTo>
                  <a:pt x="2224270" y="3184082"/>
                  <a:pt x="2224041" y="3197893"/>
                  <a:pt x="2229198" y="3209925"/>
                </a:cubicBezTo>
                <a:cubicBezTo>
                  <a:pt x="2259128" y="3279761"/>
                  <a:pt x="2245082" y="3184571"/>
                  <a:pt x="2267298" y="3295650"/>
                </a:cubicBezTo>
                <a:cubicBezTo>
                  <a:pt x="2273845" y="3328386"/>
                  <a:pt x="2277380" y="3349988"/>
                  <a:pt x="2286348" y="3381375"/>
                </a:cubicBezTo>
                <a:cubicBezTo>
                  <a:pt x="2289106" y="3391029"/>
                  <a:pt x="2292698" y="3400425"/>
                  <a:pt x="2295873" y="3409950"/>
                </a:cubicBezTo>
                <a:cubicBezTo>
                  <a:pt x="2292698" y="3444875"/>
                  <a:pt x="2296243" y="3481081"/>
                  <a:pt x="2286348" y="3514725"/>
                </a:cubicBezTo>
                <a:cubicBezTo>
                  <a:pt x="2279888" y="3536690"/>
                  <a:pt x="2264437" y="3555686"/>
                  <a:pt x="2248248" y="3571875"/>
                </a:cubicBezTo>
                <a:cubicBezTo>
                  <a:pt x="2183003" y="3637120"/>
                  <a:pt x="2213514" y="3614081"/>
                  <a:pt x="2162523" y="3648075"/>
                </a:cubicBezTo>
                <a:cubicBezTo>
                  <a:pt x="2156173" y="3657600"/>
                  <a:pt x="2152267" y="3669321"/>
                  <a:pt x="2143473" y="3676650"/>
                </a:cubicBezTo>
                <a:cubicBezTo>
                  <a:pt x="2132565" y="3685740"/>
                  <a:pt x="2118424" y="3690107"/>
                  <a:pt x="2105373" y="3695700"/>
                </a:cubicBezTo>
                <a:cubicBezTo>
                  <a:pt x="2086242" y="3703899"/>
                  <a:pt x="2058032" y="3709917"/>
                  <a:pt x="2038698" y="3714750"/>
                </a:cubicBezTo>
                <a:cubicBezTo>
                  <a:pt x="2029173" y="3721100"/>
                  <a:pt x="2020881" y="3729888"/>
                  <a:pt x="2010123" y="3733800"/>
                </a:cubicBezTo>
                <a:cubicBezTo>
                  <a:pt x="1985518" y="3742747"/>
                  <a:pt x="1933923" y="3752850"/>
                  <a:pt x="1933923" y="3752850"/>
                </a:cubicBezTo>
                <a:cubicBezTo>
                  <a:pt x="1891083" y="3750330"/>
                  <a:pt x="1785362" y="3765447"/>
                  <a:pt x="1733898" y="3724275"/>
                </a:cubicBezTo>
                <a:cubicBezTo>
                  <a:pt x="1712861" y="3707445"/>
                  <a:pt x="1695798" y="3686175"/>
                  <a:pt x="1676748" y="3667125"/>
                </a:cubicBezTo>
                <a:lnTo>
                  <a:pt x="1648173" y="3638550"/>
                </a:lnTo>
                <a:cubicBezTo>
                  <a:pt x="1644998" y="3629025"/>
                  <a:pt x="1643138" y="3618955"/>
                  <a:pt x="1638648" y="3609975"/>
                </a:cubicBezTo>
                <a:cubicBezTo>
                  <a:pt x="1633528" y="3599736"/>
                  <a:pt x="1624247" y="3591861"/>
                  <a:pt x="1619598" y="3581400"/>
                </a:cubicBezTo>
                <a:cubicBezTo>
                  <a:pt x="1611443" y="3563050"/>
                  <a:pt x="1606898" y="3543300"/>
                  <a:pt x="1600548" y="3524250"/>
                </a:cubicBezTo>
                <a:lnTo>
                  <a:pt x="1591023" y="3495675"/>
                </a:lnTo>
                <a:lnTo>
                  <a:pt x="1581498" y="3467100"/>
                </a:lnTo>
                <a:cubicBezTo>
                  <a:pt x="1573521" y="3411264"/>
                  <a:pt x="1571294" y="3379339"/>
                  <a:pt x="1552923" y="3324225"/>
                </a:cubicBezTo>
                <a:lnTo>
                  <a:pt x="1524348" y="3238500"/>
                </a:lnTo>
                <a:cubicBezTo>
                  <a:pt x="1521173" y="3228975"/>
                  <a:pt x="1517258" y="3219665"/>
                  <a:pt x="1514823" y="3209925"/>
                </a:cubicBezTo>
                <a:cubicBezTo>
                  <a:pt x="1511648" y="3197225"/>
                  <a:pt x="1508138" y="3184604"/>
                  <a:pt x="1505298" y="3171825"/>
                </a:cubicBezTo>
                <a:cubicBezTo>
                  <a:pt x="1496937" y="3134199"/>
                  <a:pt x="1494565" y="3102733"/>
                  <a:pt x="1476723" y="3067050"/>
                </a:cubicBezTo>
                <a:cubicBezTo>
                  <a:pt x="1470373" y="3054350"/>
                  <a:pt x="1462946" y="3042133"/>
                  <a:pt x="1457673" y="3028950"/>
                </a:cubicBezTo>
                <a:cubicBezTo>
                  <a:pt x="1450215" y="3010306"/>
                  <a:pt x="1444973" y="2990850"/>
                  <a:pt x="1438623" y="2971800"/>
                </a:cubicBezTo>
                <a:lnTo>
                  <a:pt x="1429098" y="2943225"/>
                </a:lnTo>
                <a:lnTo>
                  <a:pt x="1419573" y="2914650"/>
                </a:lnTo>
                <a:cubicBezTo>
                  <a:pt x="1416398" y="2905125"/>
                  <a:pt x="1415617" y="2894429"/>
                  <a:pt x="1410048" y="2886075"/>
                </a:cubicBezTo>
                <a:cubicBezTo>
                  <a:pt x="1403698" y="2876550"/>
                  <a:pt x="1396118" y="2867739"/>
                  <a:pt x="1390998" y="2857500"/>
                </a:cubicBezTo>
                <a:cubicBezTo>
                  <a:pt x="1386508" y="2848520"/>
                  <a:pt x="1385963" y="2837905"/>
                  <a:pt x="1381473" y="2828925"/>
                </a:cubicBezTo>
                <a:cubicBezTo>
                  <a:pt x="1376353" y="2818686"/>
                  <a:pt x="1367543" y="2810589"/>
                  <a:pt x="1362423" y="2800350"/>
                </a:cubicBezTo>
                <a:cubicBezTo>
                  <a:pt x="1357933" y="2791370"/>
                  <a:pt x="1357388" y="2780755"/>
                  <a:pt x="1352898" y="2771775"/>
                </a:cubicBezTo>
                <a:cubicBezTo>
                  <a:pt x="1347778" y="2761536"/>
                  <a:pt x="1338497" y="2753661"/>
                  <a:pt x="1333848" y="2743200"/>
                </a:cubicBezTo>
                <a:cubicBezTo>
                  <a:pt x="1325693" y="2724850"/>
                  <a:pt x="1314798" y="2686050"/>
                  <a:pt x="1314798" y="2686050"/>
                </a:cubicBezTo>
                <a:cubicBezTo>
                  <a:pt x="1311623" y="2695575"/>
                  <a:pt x="1307708" y="2704885"/>
                  <a:pt x="1305273" y="2714625"/>
                </a:cubicBezTo>
                <a:lnTo>
                  <a:pt x="1286223" y="2790825"/>
                </a:lnTo>
                <a:cubicBezTo>
                  <a:pt x="1264113" y="2945596"/>
                  <a:pt x="1292514" y="2775186"/>
                  <a:pt x="1257648" y="2914650"/>
                </a:cubicBezTo>
                <a:cubicBezTo>
                  <a:pt x="1254473" y="2927350"/>
                  <a:pt x="1250963" y="2939971"/>
                  <a:pt x="1248123" y="2952750"/>
                </a:cubicBezTo>
                <a:cubicBezTo>
                  <a:pt x="1244611" y="2968554"/>
                  <a:pt x="1244282" y="2985216"/>
                  <a:pt x="1238598" y="3000375"/>
                </a:cubicBezTo>
                <a:cubicBezTo>
                  <a:pt x="1234578" y="3011094"/>
                  <a:pt x="1225898" y="3019425"/>
                  <a:pt x="1219548" y="3028950"/>
                </a:cubicBezTo>
                <a:cubicBezTo>
                  <a:pt x="1197371" y="3184187"/>
                  <a:pt x="1228102" y="3037566"/>
                  <a:pt x="1190973" y="3124200"/>
                </a:cubicBezTo>
                <a:cubicBezTo>
                  <a:pt x="1153893" y="3210721"/>
                  <a:pt x="1232137" y="3105316"/>
                  <a:pt x="1143348" y="3238500"/>
                </a:cubicBezTo>
                <a:cubicBezTo>
                  <a:pt x="1130648" y="3257550"/>
                  <a:pt x="1115487" y="3275172"/>
                  <a:pt x="1105248" y="3295650"/>
                </a:cubicBezTo>
                <a:cubicBezTo>
                  <a:pt x="1098898" y="3308350"/>
                  <a:pt x="1094451" y="3322196"/>
                  <a:pt x="1086198" y="3333750"/>
                </a:cubicBezTo>
                <a:cubicBezTo>
                  <a:pt x="1078368" y="3344711"/>
                  <a:pt x="1065453" y="3351364"/>
                  <a:pt x="1057623" y="3362325"/>
                </a:cubicBezTo>
                <a:cubicBezTo>
                  <a:pt x="1049370" y="3373879"/>
                  <a:pt x="1046098" y="3388384"/>
                  <a:pt x="1038573" y="3400425"/>
                </a:cubicBezTo>
                <a:cubicBezTo>
                  <a:pt x="1030159" y="3413887"/>
                  <a:pt x="1019102" y="3425520"/>
                  <a:pt x="1009998" y="3438525"/>
                </a:cubicBezTo>
                <a:cubicBezTo>
                  <a:pt x="996868" y="3457282"/>
                  <a:pt x="984598" y="3476625"/>
                  <a:pt x="971898" y="3495675"/>
                </a:cubicBezTo>
                <a:lnTo>
                  <a:pt x="952848" y="3524250"/>
                </a:lnTo>
                <a:cubicBezTo>
                  <a:pt x="946498" y="3533775"/>
                  <a:pt x="943323" y="3546475"/>
                  <a:pt x="933798" y="3552825"/>
                </a:cubicBezTo>
                <a:cubicBezTo>
                  <a:pt x="924273" y="3559175"/>
                  <a:pt x="913779" y="3564270"/>
                  <a:pt x="905223" y="3571875"/>
                </a:cubicBezTo>
                <a:cubicBezTo>
                  <a:pt x="885087" y="3589773"/>
                  <a:pt x="873631" y="3620506"/>
                  <a:pt x="848073" y="3629025"/>
                </a:cubicBezTo>
                <a:cubicBezTo>
                  <a:pt x="829023" y="3635375"/>
                  <a:pt x="807631" y="3636936"/>
                  <a:pt x="790923" y="3648075"/>
                </a:cubicBezTo>
                <a:cubicBezTo>
                  <a:pt x="781398" y="3654425"/>
                  <a:pt x="773289" y="3663758"/>
                  <a:pt x="762348" y="3667125"/>
                </a:cubicBezTo>
                <a:cubicBezTo>
                  <a:pt x="731401" y="3676647"/>
                  <a:pt x="697815" y="3675936"/>
                  <a:pt x="667098" y="3686175"/>
                </a:cubicBezTo>
                <a:lnTo>
                  <a:pt x="638523" y="3695700"/>
                </a:lnTo>
                <a:cubicBezTo>
                  <a:pt x="594073" y="3692525"/>
                  <a:pt x="549243" y="3692786"/>
                  <a:pt x="505173" y="3686175"/>
                </a:cubicBezTo>
                <a:cubicBezTo>
                  <a:pt x="485315" y="3683196"/>
                  <a:pt x="467948" y="3669616"/>
                  <a:pt x="448023" y="3667125"/>
                </a:cubicBezTo>
                <a:cubicBezTo>
                  <a:pt x="324461" y="3651680"/>
                  <a:pt x="397364" y="3659303"/>
                  <a:pt x="228948" y="3648075"/>
                </a:cubicBezTo>
                <a:cubicBezTo>
                  <a:pt x="216248" y="3644900"/>
                  <a:pt x="203105" y="3643147"/>
                  <a:pt x="190848" y="3638550"/>
                </a:cubicBezTo>
                <a:cubicBezTo>
                  <a:pt x="177553" y="3633564"/>
                  <a:pt x="165799" y="3625093"/>
                  <a:pt x="152748" y="3619500"/>
                </a:cubicBezTo>
                <a:cubicBezTo>
                  <a:pt x="143520" y="3615545"/>
                  <a:pt x="133698" y="3613150"/>
                  <a:pt x="124173" y="3609975"/>
                </a:cubicBezTo>
                <a:cubicBezTo>
                  <a:pt x="111473" y="3600450"/>
                  <a:pt x="98991" y="3590627"/>
                  <a:pt x="86073" y="3581400"/>
                </a:cubicBezTo>
                <a:cubicBezTo>
                  <a:pt x="76758" y="3574746"/>
                  <a:pt x="64827" y="3571144"/>
                  <a:pt x="57498" y="3562350"/>
                </a:cubicBezTo>
                <a:cubicBezTo>
                  <a:pt x="48408" y="3551442"/>
                  <a:pt x="45493" y="3536578"/>
                  <a:pt x="38448" y="3524250"/>
                </a:cubicBezTo>
                <a:cubicBezTo>
                  <a:pt x="32768" y="3514311"/>
                  <a:pt x="25748" y="3505200"/>
                  <a:pt x="19398" y="3495675"/>
                </a:cubicBezTo>
                <a:cubicBezTo>
                  <a:pt x="-10903" y="3374469"/>
                  <a:pt x="-1616" y="3426508"/>
                  <a:pt x="19398" y="3181350"/>
                </a:cubicBezTo>
                <a:cubicBezTo>
                  <a:pt x="21113" y="3161343"/>
                  <a:pt x="32931" y="3143508"/>
                  <a:pt x="38448" y="3124200"/>
                </a:cubicBezTo>
                <a:cubicBezTo>
                  <a:pt x="45641" y="3099026"/>
                  <a:pt x="51148" y="3073400"/>
                  <a:pt x="57498" y="3048000"/>
                </a:cubicBezTo>
                <a:cubicBezTo>
                  <a:pt x="60673" y="3035300"/>
                  <a:pt x="62883" y="3022319"/>
                  <a:pt x="67023" y="3009900"/>
                </a:cubicBezTo>
                <a:cubicBezTo>
                  <a:pt x="73373" y="2990850"/>
                  <a:pt x="74934" y="2969458"/>
                  <a:pt x="86073" y="2952750"/>
                </a:cubicBezTo>
                <a:cubicBezTo>
                  <a:pt x="130968" y="2885407"/>
                  <a:pt x="72336" y="2966487"/>
                  <a:pt x="143223" y="2895600"/>
                </a:cubicBezTo>
                <a:cubicBezTo>
                  <a:pt x="158788" y="2880035"/>
                  <a:pt x="177327" y="2847854"/>
                  <a:pt x="190848" y="2828925"/>
                </a:cubicBezTo>
                <a:cubicBezTo>
                  <a:pt x="200075" y="2816007"/>
                  <a:pt x="210196" y="2803743"/>
                  <a:pt x="219423" y="2790825"/>
                </a:cubicBezTo>
                <a:cubicBezTo>
                  <a:pt x="226077" y="2781510"/>
                  <a:pt x="231144" y="2771044"/>
                  <a:pt x="238473" y="2762250"/>
                </a:cubicBezTo>
                <a:cubicBezTo>
                  <a:pt x="247097" y="2751902"/>
                  <a:pt x="258518" y="2744101"/>
                  <a:pt x="267048" y="2733675"/>
                </a:cubicBezTo>
                <a:cubicBezTo>
                  <a:pt x="287153" y="2709102"/>
                  <a:pt x="309999" y="2685873"/>
                  <a:pt x="324198" y="2657475"/>
                </a:cubicBezTo>
                <a:cubicBezTo>
                  <a:pt x="330548" y="2644775"/>
                  <a:pt x="337655" y="2632426"/>
                  <a:pt x="343248" y="2619375"/>
                </a:cubicBezTo>
                <a:cubicBezTo>
                  <a:pt x="347203" y="2610147"/>
                  <a:pt x="347204" y="2599154"/>
                  <a:pt x="352773" y="2590800"/>
                </a:cubicBezTo>
                <a:cubicBezTo>
                  <a:pt x="360245" y="2579592"/>
                  <a:pt x="373078" y="2572858"/>
                  <a:pt x="381348" y="2562225"/>
                </a:cubicBezTo>
                <a:cubicBezTo>
                  <a:pt x="395404" y="2544153"/>
                  <a:pt x="406748" y="2524125"/>
                  <a:pt x="419448" y="2505075"/>
                </a:cubicBezTo>
                <a:cubicBezTo>
                  <a:pt x="425798" y="2495550"/>
                  <a:pt x="434878" y="2487360"/>
                  <a:pt x="438498" y="2476500"/>
                </a:cubicBezTo>
                <a:lnTo>
                  <a:pt x="457548" y="2419350"/>
                </a:lnTo>
                <a:cubicBezTo>
                  <a:pt x="460723" y="2409825"/>
                  <a:pt x="464638" y="2400515"/>
                  <a:pt x="467073" y="2390775"/>
                </a:cubicBezTo>
                <a:cubicBezTo>
                  <a:pt x="470248" y="2378075"/>
                  <a:pt x="473758" y="2365454"/>
                  <a:pt x="476598" y="2352675"/>
                </a:cubicBezTo>
                <a:cubicBezTo>
                  <a:pt x="486419" y="2308481"/>
                  <a:pt x="484033" y="2307602"/>
                  <a:pt x="495648" y="2266950"/>
                </a:cubicBezTo>
                <a:cubicBezTo>
                  <a:pt x="498406" y="2257296"/>
                  <a:pt x="501998" y="2247900"/>
                  <a:pt x="505173" y="2238375"/>
                </a:cubicBezTo>
                <a:cubicBezTo>
                  <a:pt x="508348" y="2212975"/>
                  <a:pt x="510806" y="2187475"/>
                  <a:pt x="514698" y="2162175"/>
                </a:cubicBezTo>
                <a:cubicBezTo>
                  <a:pt x="517160" y="2146174"/>
                  <a:pt x="521761" y="2130551"/>
                  <a:pt x="524223" y="2114550"/>
                </a:cubicBezTo>
                <a:cubicBezTo>
                  <a:pt x="528115" y="2089250"/>
                  <a:pt x="530573" y="2063750"/>
                  <a:pt x="533748" y="2038350"/>
                </a:cubicBezTo>
                <a:cubicBezTo>
                  <a:pt x="532550" y="1986840"/>
                  <a:pt x="527096" y="1580043"/>
                  <a:pt x="514698" y="1447800"/>
                </a:cubicBezTo>
                <a:cubicBezTo>
                  <a:pt x="510800" y="1406222"/>
                  <a:pt x="501049" y="1365385"/>
                  <a:pt x="495648" y="1323975"/>
                </a:cubicBezTo>
                <a:cubicBezTo>
                  <a:pt x="491521" y="1292335"/>
                  <a:pt x="489298" y="1260475"/>
                  <a:pt x="486123" y="1228725"/>
                </a:cubicBezTo>
                <a:cubicBezTo>
                  <a:pt x="489298" y="974725"/>
                  <a:pt x="489742" y="720676"/>
                  <a:pt x="495648" y="466725"/>
                </a:cubicBezTo>
                <a:cubicBezTo>
                  <a:pt x="495765" y="461708"/>
                  <a:pt x="508325" y="384221"/>
                  <a:pt x="514698" y="371475"/>
                </a:cubicBezTo>
                <a:cubicBezTo>
                  <a:pt x="521798" y="357276"/>
                  <a:pt x="535274" y="347087"/>
                  <a:pt x="543273" y="333375"/>
                </a:cubicBezTo>
                <a:cubicBezTo>
                  <a:pt x="557582" y="308845"/>
                  <a:pt x="565621" y="280804"/>
                  <a:pt x="581373" y="257175"/>
                </a:cubicBezTo>
                <a:cubicBezTo>
                  <a:pt x="587723" y="247650"/>
                  <a:pt x="595303" y="238839"/>
                  <a:pt x="600423" y="228600"/>
                </a:cubicBezTo>
                <a:cubicBezTo>
                  <a:pt x="604913" y="219620"/>
                  <a:pt x="603520" y="207738"/>
                  <a:pt x="609948" y="200025"/>
                </a:cubicBezTo>
                <a:cubicBezTo>
                  <a:pt x="620111" y="187829"/>
                  <a:pt x="636101" y="181904"/>
                  <a:pt x="648048" y="171450"/>
                </a:cubicBezTo>
                <a:cubicBezTo>
                  <a:pt x="661565" y="159623"/>
                  <a:pt x="670747" y="142591"/>
                  <a:pt x="686148" y="133350"/>
                </a:cubicBezTo>
                <a:cubicBezTo>
                  <a:pt x="703367" y="123019"/>
                  <a:pt x="726590" y="125439"/>
                  <a:pt x="743298" y="114300"/>
                </a:cubicBezTo>
                <a:cubicBezTo>
                  <a:pt x="752823" y="107950"/>
                  <a:pt x="761412" y="99899"/>
                  <a:pt x="771873" y="95250"/>
                </a:cubicBezTo>
                <a:cubicBezTo>
                  <a:pt x="780962" y="91211"/>
                  <a:pt x="848970" y="68586"/>
                  <a:pt x="867123" y="66675"/>
                </a:cubicBezTo>
                <a:cubicBezTo>
                  <a:pt x="914591" y="61678"/>
                  <a:pt x="962373" y="60325"/>
                  <a:pt x="1009998" y="57150"/>
                </a:cubicBezTo>
                <a:cubicBezTo>
                  <a:pt x="1083023" y="60325"/>
                  <a:pt x="1156426" y="58603"/>
                  <a:pt x="1229073" y="66675"/>
                </a:cubicBezTo>
                <a:cubicBezTo>
                  <a:pt x="1239693" y="67855"/>
                  <a:pt x="1312417" y="112514"/>
                  <a:pt x="1314798" y="114300"/>
                </a:cubicBezTo>
                <a:cubicBezTo>
                  <a:pt x="1361188" y="149093"/>
                  <a:pt x="1342124" y="160052"/>
                  <a:pt x="1381473" y="219075"/>
                </a:cubicBezTo>
                <a:cubicBezTo>
                  <a:pt x="1426368" y="286418"/>
                  <a:pt x="1370025" y="203048"/>
                  <a:pt x="1429098" y="285750"/>
                </a:cubicBezTo>
                <a:cubicBezTo>
                  <a:pt x="1445072" y="308113"/>
                  <a:pt x="1452466" y="326728"/>
                  <a:pt x="1476723" y="342900"/>
                </a:cubicBezTo>
                <a:cubicBezTo>
                  <a:pt x="1484922" y="348366"/>
                  <a:pt x="1538317" y="360680"/>
                  <a:pt x="1543398" y="361950"/>
                </a:cubicBezTo>
                <a:cubicBezTo>
                  <a:pt x="1578323" y="358775"/>
                  <a:pt x="1614151" y="360930"/>
                  <a:pt x="1648173" y="352425"/>
                </a:cubicBezTo>
                <a:cubicBezTo>
                  <a:pt x="1666134" y="347935"/>
                  <a:pt x="1679614" y="332841"/>
                  <a:pt x="1695798" y="323850"/>
                </a:cubicBezTo>
                <a:cubicBezTo>
                  <a:pt x="1708210" y="316954"/>
                  <a:pt x="1721857" y="312325"/>
                  <a:pt x="1733898" y="304800"/>
                </a:cubicBezTo>
                <a:cubicBezTo>
                  <a:pt x="1799801" y="263611"/>
                  <a:pt x="1744433" y="285413"/>
                  <a:pt x="1800573" y="266700"/>
                </a:cubicBezTo>
                <a:cubicBezTo>
                  <a:pt x="1806923" y="257175"/>
                  <a:pt x="1814503" y="248364"/>
                  <a:pt x="1819623" y="238125"/>
                </a:cubicBezTo>
                <a:cubicBezTo>
                  <a:pt x="1824113" y="229145"/>
                  <a:pt x="1823579" y="217904"/>
                  <a:pt x="1829148" y="209550"/>
                </a:cubicBezTo>
                <a:cubicBezTo>
                  <a:pt x="1850019" y="178244"/>
                  <a:pt x="1859942" y="183889"/>
                  <a:pt x="1886298" y="161925"/>
                </a:cubicBezTo>
                <a:cubicBezTo>
                  <a:pt x="1933864" y="122287"/>
                  <a:pt x="1893230" y="140564"/>
                  <a:pt x="1943448" y="123825"/>
                </a:cubicBezTo>
                <a:cubicBezTo>
                  <a:pt x="2051379" y="42877"/>
                  <a:pt x="1915050" y="141574"/>
                  <a:pt x="2019648" y="76200"/>
                </a:cubicBezTo>
                <a:cubicBezTo>
                  <a:pt x="2033110" y="67786"/>
                  <a:pt x="2043549" y="54725"/>
                  <a:pt x="2057748" y="47625"/>
                </a:cubicBezTo>
                <a:cubicBezTo>
                  <a:pt x="2075709" y="38645"/>
                  <a:pt x="2095848" y="34925"/>
                  <a:pt x="2114898" y="28575"/>
                </a:cubicBezTo>
                <a:cubicBezTo>
                  <a:pt x="2161795" y="12943"/>
                  <a:pt x="2133569" y="20701"/>
                  <a:pt x="2200623" y="9525"/>
                </a:cubicBezTo>
                <a:cubicBezTo>
                  <a:pt x="2245073" y="12700"/>
                  <a:pt x="2289903" y="12439"/>
                  <a:pt x="2333973" y="19050"/>
                </a:cubicBezTo>
                <a:cubicBezTo>
                  <a:pt x="2353831" y="22029"/>
                  <a:pt x="2372073" y="31750"/>
                  <a:pt x="2391123" y="38100"/>
                </a:cubicBezTo>
                <a:cubicBezTo>
                  <a:pt x="2400648" y="41275"/>
                  <a:pt x="2409658" y="47625"/>
                  <a:pt x="2419698" y="47625"/>
                </a:cubicBezTo>
                <a:lnTo>
                  <a:pt x="2543523" y="4762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49D2493-FD9C-4F04-B633-E5B12DD43DA3}"/>
              </a:ext>
            </a:extLst>
          </p:cNvPr>
          <p:cNvSpPr/>
          <p:nvPr/>
        </p:nvSpPr>
        <p:spPr>
          <a:xfrm>
            <a:off x="9317468" y="2811426"/>
            <a:ext cx="1128152" cy="1005586"/>
          </a:xfrm>
          <a:custGeom>
            <a:avLst/>
            <a:gdLst>
              <a:gd name="connsiteX0" fmla="*/ 111257 w 1128152"/>
              <a:gd name="connsiteY0" fmla="*/ 976982 h 1005586"/>
              <a:gd name="connsiteX1" fmla="*/ 166886 w 1128152"/>
              <a:gd name="connsiteY1" fmla="*/ 973505 h 1005586"/>
              <a:gd name="connsiteX2" fmla="*/ 191224 w 1128152"/>
              <a:gd name="connsiteY2" fmla="*/ 966552 h 1005586"/>
              <a:gd name="connsiteX3" fmla="*/ 215562 w 1128152"/>
              <a:gd name="connsiteY3" fmla="*/ 963075 h 1005586"/>
              <a:gd name="connsiteX4" fmla="*/ 264237 w 1128152"/>
              <a:gd name="connsiteY4" fmla="*/ 966552 h 1005586"/>
              <a:gd name="connsiteX5" fmla="*/ 274667 w 1128152"/>
              <a:gd name="connsiteY5" fmla="*/ 973505 h 1005586"/>
              <a:gd name="connsiteX6" fmla="*/ 285098 w 1128152"/>
              <a:gd name="connsiteY6" fmla="*/ 976982 h 1005586"/>
              <a:gd name="connsiteX7" fmla="*/ 295528 w 1128152"/>
              <a:gd name="connsiteY7" fmla="*/ 983936 h 1005586"/>
              <a:gd name="connsiteX8" fmla="*/ 316389 w 1128152"/>
              <a:gd name="connsiteY8" fmla="*/ 990889 h 1005586"/>
              <a:gd name="connsiteX9" fmla="*/ 504137 w 1128152"/>
              <a:gd name="connsiteY9" fmla="*/ 987413 h 1005586"/>
              <a:gd name="connsiteX10" fmla="*/ 524997 w 1128152"/>
              <a:gd name="connsiteY10" fmla="*/ 980459 h 1005586"/>
              <a:gd name="connsiteX11" fmla="*/ 538905 w 1128152"/>
              <a:gd name="connsiteY11" fmla="*/ 976982 h 1005586"/>
              <a:gd name="connsiteX12" fmla="*/ 549335 w 1128152"/>
              <a:gd name="connsiteY12" fmla="*/ 973505 h 1005586"/>
              <a:gd name="connsiteX13" fmla="*/ 580626 w 1128152"/>
              <a:gd name="connsiteY13" fmla="*/ 970029 h 1005586"/>
              <a:gd name="connsiteX14" fmla="*/ 580626 w 1128152"/>
              <a:gd name="connsiteY14" fmla="*/ 931784 h 1005586"/>
              <a:gd name="connsiteX15" fmla="*/ 573673 w 1128152"/>
              <a:gd name="connsiteY15" fmla="*/ 921353 h 1005586"/>
              <a:gd name="connsiteX16" fmla="*/ 563242 w 1128152"/>
              <a:gd name="connsiteY16" fmla="*/ 917877 h 1005586"/>
              <a:gd name="connsiteX17" fmla="*/ 545858 w 1128152"/>
              <a:gd name="connsiteY17" fmla="*/ 879632 h 1005586"/>
              <a:gd name="connsiteX18" fmla="*/ 549335 w 1128152"/>
              <a:gd name="connsiteY18" fmla="*/ 723175 h 1005586"/>
              <a:gd name="connsiteX19" fmla="*/ 566719 w 1128152"/>
              <a:gd name="connsiteY19" fmla="*/ 709268 h 1005586"/>
              <a:gd name="connsiteX20" fmla="*/ 587580 w 1128152"/>
              <a:gd name="connsiteY20" fmla="*/ 695361 h 1005586"/>
              <a:gd name="connsiteX21" fmla="*/ 601487 w 1128152"/>
              <a:gd name="connsiteY21" fmla="*/ 674500 h 1005586"/>
              <a:gd name="connsiteX22" fmla="*/ 611918 w 1128152"/>
              <a:gd name="connsiteY22" fmla="*/ 667546 h 1005586"/>
              <a:gd name="connsiteX23" fmla="*/ 650162 w 1128152"/>
              <a:gd name="connsiteY23" fmla="*/ 657116 h 1005586"/>
              <a:gd name="connsiteX24" fmla="*/ 660593 w 1128152"/>
              <a:gd name="connsiteY24" fmla="*/ 653639 h 1005586"/>
              <a:gd name="connsiteX25" fmla="*/ 677977 w 1128152"/>
              <a:gd name="connsiteY25" fmla="*/ 650162 h 1005586"/>
              <a:gd name="connsiteX26" fmla="*/ 691884 w 1128152"/>
              <a:gd name="connsiteY26" fmla="*/ 646686 h 1005586"/>
              <a:gd name="connsiteX27" fmla="*/ 754467 w 1128152"/>
              <a:gd name="connsiteY27" fmla="*/ 650162 h 1005586"/>
              <a:gd name="connsiteX28" fmla="*/ 789235 w 1128152"/>
              <a:gd name="connsiteY28" fmla="*/ 653639 h 1005586"/>
              <a:gd name="connsiteX29" fmla="*/ 799665 w 1128152"/>
              <a:gd name="connsiteY29" fmla="*/ 660593 h 1005586"/>
              <a:gd name="connsiteX30" fmla="*/ 827479 w 1128152"/>
              <a:gd name="connsiteY30" fmla="*/ 677977 h 1005586"/>
              <a:gd name="connsiteX31" fmla="*/ 837910 w 1128152"/>
              <a:gd name="connsiteY31" fmla="*/ 681454 h 1005586"/>
              <a:gd name="connsiteX32" fmla="*/ 844864 w 1128152"/>
              <a:gd name="connsiteY32" fmla="*/ 691884 h 1005586"/>
              <a:gd name="connsiteX33" fmla="*/ 855294 w 1128152"/>
              <a:gd name="connsiteY33" fmla="*/ 695361 h 1005586"/>
              <a:gd name="connsiteX34" fmla="*/ 862248 w 1128152"/>
              <a:gd name="connsiteY34" fmla="*/ 716222 h 1005586"/>
              <a:gd name="connsiteX35" fmla="*/ 865724 w 1128152"/>
              <a:gd name="connsiteY35" fmla="*/ 775327 h 1005586"/>
              <a:gd name="connsiteX36" fmla="*/ 869201 w 1128152"/>
              <a:gd name="connsiteY36" fmla="*/ 785758 h 1005586"/>
              <a:gd name="connsiteX37" fmla="*/ 865724 w 1128152"/>
              <a:gd name="connsiteY37" fmla="*/ 858771 h 1005586"/>
              <a:gd name="connsiteX38" fmla="*/ 851817 w 1128152"/>
              <a:gd name="connsiteY38" fmla="*/ 890062 h 1005586"/>
              <a:gd name="connsiteX39" fmla="*/ 844864 w 1128152"/>
              <a:gd name="connsiteY39" fmla="*/ 910923 h 1005586"/>
              <a:gd name="connsiteX40" fmla="*/ 841387 w 1128152"/>
              <a:gd name="connsiteY40" fmla="*/ 921353 h 1005586"/>
              <a:gd name="connsiteX41" fmla="*/ 837910 w 1128152"/>
              <a:gd name="connsiteY41" fmla="*/ 945691 h 1005586"/>
              <a:gd name="connsiteX42" fmla="*/ 841387 w 1128152"/>
              <a:gd name="connsiteY42" fmla="*/ 976982 h 1005586"/>
              <a:gd name="connsiteX43" fmla="*/ 844864 w 1128152"/>
              <a:gd name="connsiteY43" fmla="*/ 987413 h 1005586"/>
              <a:gd name="connsiteX44" fmla="*/ 938737 w 1128152"/>
              <a:gd name="connsiteY44" fmla="*/ 1004797 h 1005586"/>
              <a:gd name="connsiteX45" fmla="*/ 1043041 w 1128152"/>
              <a:gd name="connsiteY45" fmla="*/ 1001320 h 1005586"/>
              <a:gd name="connsiteX46" fmla="*/ 1081286 w 1128152"/>
              <a:gd name="connsiteY46" fmla="*/ 990889 h 1005586"/>
              <a:gd name="connsiteX47" fmla="*/ 1102147 w 1128152"/>
              <a:gd name="connsiteY47" fmla="*/ 983936 h 1005586"/>
              <a:gd name="connsiteX48" fmla="*/ 1123008 w 1128152"/>
              <a:gd name="connsiteY48" fmla="*/ 973505 h 1005586"/>
              <a:gd name="connsiteX49" fmla="*/ 1126485 w 1128152"/>
              <a:gd name="connsiteY49" fmla="*/ 963075 h 1005586"/>
              <a:gd name="connsiteX50" fmla="*/ 1119531 w 1128152"/>
              <a:gd name="connsiteY50" fmla="*/ 851817 h 1005586"/>
              <a:gd name="connsiteX51" fmla="*/ 1112578 w 1128152"/>
              <a:gd name="connsiteY51" fmla="*/ 775327 h 1005586"/>
              <a:gd name="connsiteX52" fmla="*/ 1105624 w 1128152"/>
              <a:gd name="connsiteY52" fmla="*/ 761420 h 1005586"/>
              <a:gd name="connsiteX53" fmla="*/ 1102147 w 1128152"/>
              <a:gd name="connsiteY53" fmla="*/ 737083 h 1005586"/>
              <a:gd name="connsiteX54" fmla="*/ 1098670 w 1128152"/>
              <a:gd name="connsiteY54" fmla="*/ 723175 h 1005586"/>
              <a:gd name="connsiteX55" fmla="*/ 1095194 w 1128152"/>
              <a:gd name="connsiteY55" fmla="*/ 691884 h 1005586"/>
              <a:gd name="connsiteX56" fmla="*/ 1088240 w 1128152"/>
              <a:gd name="connsiteY56" fmla="*/ 677977 h 1005586"/>
              <a:gd name="connsiteX57" fmla="*/ 1081286 w 1128152"/>
              <a:gd name="connsiteY57" fmla="*/ 660593 h 1005586"/>
              <a:gd name="connsiteX58" fmla="*/ 1077810 w 1128152"/>
              <a:gd name="connsiteY58" fmla="*/ 650162 h 1005586"/>
              <a:gd name="connsiteX59" fmla="*/ 1060425 w 1128152"/>
              <a:gd name="connsiteY59" fmla="*/ 601487 h 1005586"/>
              <a:gd name="connsiteX60" fmla="*/ 1056949 w 1128152"/>
              <a:gd name="connsiteY60" fmla="*/ 587580 h 1005586"/>
              <a:gd name="connsiteX61" fmla="*/ 1049995 w 1128152"/>
              <a:gd name="connsiteY61" fmla="*/ 556289 h 1005586"/>
              <a:gd name="connsiteX62" fmla="*/ 1043041 w 1128152"/>
              <a:gd name="connsiteY62" fmla="*/ 535428 h 1005586"/>
              <a:gd name="connsiteX63" fmla="*/ 1039565 w 1128152"/>
              <a:gd name="connsiteY63" fmla="*/ 514567 h 1005586"/>
              <a:gd name="connsiteX64" fmla="*/ 1036088 w 1128152"/>
              <a:gd name="connsiteY64" fmla="*/ 490229 h 1005586"/>
              <a:gd name="connsiteX65" fmla="*/ 1029134 w 1128152"/>
              <a:gd name="connsiteY65" fmla="*/ 479799 h 1005586"/>
              <a:gd name="connsiteX66" fmla="*/ 1015227 w 1128152"/>
              <a:gd name="connsiteY66" fmla="*/ 451984 h 1005586"/>
              <a:gd name="connsiteX67" fmla="*/ 1008273 w 1128152"/>
              <a:gd name="connsiteY67" fmla="*/ 434600 h 1005586"/>
              <a:gd name="connsiteX68" fmla="*/ 973505 w 1128152"/>
              <a:gd name="connsiteY68" fmla="*/ 378972 h 1005586"/>
              <a:gd name="connsiteX69" fmla="*/ 959598 w 1128152"/>
              <a:gd name="connsiteY69" fmla="*/ 351157 h 1005586"/>
              <a:gd name="connsiteX70" fmla="*/ 935260 w 1128152"/>
              <a:gd name="connsiteY70" fmla="*/ 309435 h 1005586"/>
              <a:gd name="connsiteX71" fmla="*/ 924830 w 1128152"/>
              <a:gd name="connsiteY71" fmla="*/ 295528 h 1005586"/>
              <a:gd name="connsiteX72" fmla="*/ 903969 w 1128152"/>
              <a:gd name="connsiteY72" fmla="*/ 281621 h 1005586"/>
              <a:gd name="connsiteX73" fmla="*/ 893539 w 1128152"/>
              <a:gd name="connsiteY73" fmla="*/ 274667 h 1005586"/>
              <a:gd name="connsiteX74" fmla="*/ 883108 w 1128152"/>
              <a:gd name="connsiteY74" fmla="*/ 264237 h 1005586"/>
              <a:gd name="connsiteX75" fmla="*/ 858771 w 1128152"/>
              <a:gd name="connsiteY75" fmla="*/ 246853 h 1005586"/>
              <a:gd name="connsiteX76" fmla="*/ 837910 w 1128152"/>
              <a:gd name="connsiteY76" fmla="*/ 225992 h 1005586"/>
              <a:gd name="connsiteX77" fmla="*/ 796188 w 1128152"/>
              <a:gd name="connsiteY77" fmla="*/ 191224 h 1005586"/>
              <a:gd name="connsiteX78" fmla="*/ 775327 w 1128152"/>
              <a:gd name="connsiteY78" fmla="*/ 180794 h 1005586"/>
              <a:gd name="connsiteX79" fmla="*/ 747513 w 1128152"/>
              <a:gd name="connsiteY79" fmla="*/ 170363 h 1005586"/>
              <a:gd name="connsiteX80" fmla="*/ 733606 w 1128152"/>
              <a:gd name="connsiteY80" fmla="*/ 163410 h 1005586"/>
              <a:gd name="connsiteX81" fmla="*/ 723175 w 1128152"/>
              <a:gd name="connsiteY81" fmla="*/ 156456 h 1005586"/>
              <a:gd name="connsiteX82" fmla="*/ 709268 w 1128152"/>
              <a:gd name="connsiteY82" fmla="*/ 146026 h 1005586"/>
              <a:gd name="connsiteX83" fmla="*/ 677977 w 1128152"/>
              <a:gd name="connsiteY83" fmla="*/ 132118 h 1005586"/>
              <a:gd name="connsiteX84" fmla="*/ 657116 w 1128152"/>
              <a:gd name="connsiteY84" fmla="*/ 118211 h 1005586"/>
              <a:gd name="connsiteX85" fmla="*/ 636255 w 1128152"/>
              <a:gd name="connsiteY85" fmla="*/ 107781 h 1005586"/>
              <a:gd name="connsiteX86" fmla="*/ 625825 w 1128152"/>
              <a:gd name="connsiteY86" fmla="*/ 104304 h 1005586"/>
              <a:gd name="connsiteX87" fmla="*/ 615394 w 1128152"/>
              <a:gd name="connsiteY87" fmla="*/ 97350 h 1005586"/>
              <a:gd name="connsiteX88" fmla="*/ 604964 w 1128152"/>
              <a:gd name="connsiteY88" fmla="*/ 93873 h 1005586"/>
              <a:gd name="connsiteX89" fmla="*/ 591057 w 1128152"/>
              <a:gd name="connsiteY89" fmla="*/ 86920 h 1005586"/>
              <a:gd name="connsiteX90" fmla="*/ 570196 w 1128152"/>
              <a:gd name="connsiteY90" fmla="*/ 73013 h 1005586"/>
              <a:gd name="connsiteX91" fmla="*/ 549335 w 1128152"/>
              <a:gd name="connsiteY91" fmla="*/ 59105 h 1005586"/>
              <a:gd name="connsiteX92" fmla="*/ 538905 w 1128152"/>
              <a:gd name="connsiteY92" fmla="*/ 55629 h 1005586"/>
              <a:gd name="connsiteX93" fmla="*/ 524997 w 1128152"/>
              <a:gd name="connsiteY93" fmla="*/ 48675 h 1005586"/>
              <a:gd name="connsiteX94" fmla="*/ 514567 w 1128152"/>
              <a:gd name="connsiteY94" fmla="*/ 41721 h 1005586"/>
              <a:gd name="connsiteX95" fmla="*/ 493706 w 1128152"/>
              <a:gd name="connsiteY95" fmla="*/ 34768 h 1005586"/>
              <a:gd name="connsiteX96" fmla="*/ 483276 w 1128152"/>
              <a:gd name="connsiteY96" fmla="*/ 31291 h 1005586"/>
              <a:gd name="connsiteX97" fmla="*/ 448508 w 1128152"/>
              <a:gd name="connsiteY97" fmla="*/ 27814 h 1005586"/>
              <a:gd name="connsiteX98" fmla="*/ 385925 w 1128152"/>
              <a:gd name="connsiteY98" fmla="*/ 13907 h 1005586"/>
              <a:gd name="connsiteX99" fmla="*/ 368541 w 1128152"/>
              <a:gd name="connsiteY99" fmla="*/ 10430 h 1005586"/>
              <a:gd name="connsiteX100" fmla="*/ 347680 w 1128152"/>
              <a:gd name="connsiteY100" fmla="*/ 3477 h 1005586"/>
              <a:gd name="connsiteX101" fmla="*/ 337250 w 1128152"/>
              <a:gd name="connsiteY101" fmla="*/ 0 h 1005586"/>
              <a:gd name="connsiteX102" fmla="*/ 309435 w 1128152"/>
              <a:gd name="connsiteY102" fmla="*/ 3477 h 1005586"/>
              <a:gd name="connsiteX103" fmla="*/ 271191 w 1128152"/>
              <a:gd name="connsiteY103" fmla="*/ 10430 h 1005586"/>
              <a:gd name="connsiteX104" fmla="*/ 52152 w 1128152"/>
              <a:gd name="connsiteY104" fmla="*/ 13907 h 1005586"/>
              <a:gd name="connsiteX105" fmla="*/ 31291 w 1128152"/>
              <a:gd name="connsiteY105" fmla="*/ 24337 h 1005586"/>
              <a:gd name="connsiteX106" fmla="*/ 13907 w 1128152"/>
              <a:gd name="connsiteY106" fmla="*/ 48675 h 1005586"/>
              <a:gd name="connsiteX107" fmla="*/ 10430 w 1128152"/>
              <a:gd name="connsiteY107" fmla="*/ 59105 h 1005586"/>
              <a:gd name="connsiteX108" fmla="*/ 0 w 1128152"/>
              <a:gd name="connsiteY108" fmla="*/ 97350 h 1005586"/>
              <a:gd name="connsiteX109" fmla="*/ 3476 w 1128152"/>
              <a:gd name="connsiteY109" fmla="*/ 229469 h 1005586"/>
              <a:gd name="connsiteX110" fmla="*/ 6953 w 1128152"/>
              <a:gd name="connsiteY110" fmla="*/ 239899 h 1005586"/>
              <a:gd name="connsiteX111" fmla="*/ 20860 w 1128152"/>
              <a:gd name="connsiteY111" fmla="*/ 285098 h 1005586"/>
              <a:gd name="connsiteX112" fmla="*/ 27814 w 1128152"/>
              <a:gd name="connsiteY112" fmla="*/ 295528 h 1005586"/>
              <a:gd name="connsiteX113" fmla="*/ 31291 w 1128152"/>
              <a:gd name="connsiteY113" fmla="*/ 305959 h 1005586"/>
              <a:gd name="connsiteX114" fmla="*/ 41721 w 1128152"/>
              <a:gd name="connsiteY114" fmla="*/ 309435 h 1005586"/>
              <a:gd name="connsiteX115" fmla="*/ 62582 w 1128152"/>
              <a:gd name="connsiteY115" fmla="*/ 319866 h 1005586"/>
              <a:gd name="connsiteX116" fmla="*/ 90397 w 1128152"/>
              <a:gd name="connsiteY116" fmla="*/ 351157 h 1005586"/>
              <a:gd name="connsiteX117" fmla="*/ 104304 w 1128152"/>
              <a:gd name="connsiteY117" fmla="*/ 368541 h 1005586"/>
              <a:gd name="connsiteX118" fmla="*/ 125165 w 1128152"/>
              <a:gd name="connsiteY118" fmla="*/ 375495 h 1005586"/>
              <a:gd name="connsiteX119" fmla="*/ 229469 w 1128152"/>
              <a:gd name="connsiteY119" fmla="*/ 372018 h 1005586"/>
              <a:gd name="connsiteX120" fmla="*/ 243376 w 1128152"/>
              <a:gd name="connsiteY120" fmla="*/ 368541 h 1005586"/>
              <a:gd name="connsiteX121" fmla="*/ 299005 w 1128152"/>
              <a:gd name="connsiteY121" fmla="*/ 372018 h 1005586"/>
              <a:gd name="connsiteX122" fmla="*/ 309435 w 1128152"/>
              <a:gd name="connsiteY122" fmla="*/ 375495 h 1005586"/>
              <a:gd name="connsiteX123" fmla="*/ 330296 w 1128152"/>
              <a:gd name="connsiteY123" fmla="*/ 389402 h 1005586"/>
              <a:gd name="connsiteX124" fmla="*/ 351157 w 1128152"/>
              <a:gd name="connsiteY124" fmla="*/ 399832 h 1005586"/>
              <a:gd name="connsiteX125" fmla="*/ 375495 w 1128152"/>
              <a:gd name="connsiteY125" fmla="*/ 431124 h 1005586"/>
              <a:gd name="connsiteX126" fmla="*/ 392879 w 1128152"/>
              <a:gd name="connsiteY126" fmla="*/ 451984 h 1005586"/>
              <a:gd name="connsiteX127" fmla="*/ 396356 w 1128152"/>
              <a:gd name="connsiteY127" fmla="*/ 511090 h 1005586"/>
              <a:gd name="connsiteX128" fmla="*/ 354634 w 1128152"/>
              <a:gd name="connsiteY128" fmla="*/ 531951 h 1005586"/>
              <a:gd name="connsiteX129" fmla="*/ 344203 w 1128152"/>
              <a:gd name="connsiteY129" fmla="*/ 535428 h 1005586"/>
              <a:gd name="connsiteX130" fmla="*/ 333773 w 1128152"/>
              <a:gd name="connsiteY130" fmla="*/ 538905 h 1005586"/>
              <a:gd name="connsiteX131" fmla="*/ 292051 w 1128152"/>
              <a:gd name="connsiteY131" fmla="*/ 535428 h 1005586"/>
              <a:gd name="connsiteX132" fmla="*/ 191224 w 1128152"/>
              <a:gd name="connsiteY132" fmla="*/ 542381 h 1005586"/>
              <a:gd name="connsiteX133" fmla="*/ 104304 w 1128152"/>
              <a:gd name="connsiteY133" fmla="*/ 545858 h 1005586"/>
              <a:gd name="connsiteX134" fmla="*/ 83443 w 1128152"/>
              <a:gd name="connsiteY134" fmla="*/ 552812 h 1005586"/>
              <a:gd name="connsiteX135" fmla="*/ 45198 w 1128152"/>
              <a:gd name="connsiteY135" fmla="*/ 570196 h 1005586"/>
              <a:gd name="connsiteX136" fmla="*/ 34768 w 1128152"/>
              <a:gd name="connsiteY136" fmla="*/ 577150 h 1005586"/>
              <a:gd name="connsiteX137" fmla="*/ 17384 w 1128152"/>
              <a:gd name="connsiteY137" fmla="*/ 601487 h 1005586"/>
              <a:gd name="connsiteX138" fmla="*/ 13907 w 1128152"/>
              <a:gd name="connsiteY138" fmla="*/ 674500 h 1005586"/>
              <a:gd name="connsiteX139" fmla="*/ 24337 w 1128152"/>
              <a:gd name="connsiteY139" fmla="*/ 698838 h 1005586"/>
              <a:gd name="connsiteX140" fmla="*/ 27814 w 1128152"/>
              <a:gd name="connsiteY140" fmla="*/ 712745 h 1005586"/>
              <a:gd name="connsiteX141" fmla="*/ 31291 w 1128152"/>
              <a:gd name="connsiteY141" fmla="*/ 730129 h 1005586"/>
              <a:gd name="connsiteX142" fmla="*/ 34768 w 1128152"/>
              <a:gd name="connsiteY142" fmla="*/ 740559 h 1005586"/>
              <a:gd name="connsiteX143" fmla="*/ 38245 w 1128152"/>
              <a:gd name="connsiteY143" fmla="*/ 754467 h 1005586"/>
              <a:gd name="connsiteX144" fmla="*/ 41721 w 1128152"/>
              <a:gd name="connsiteY144" fmla="*/ 764897 h 1005586"/>
              <a:gd name="connsiteX145" fmla="*/ 48675 w 1128152"/>
              <a:gd name="connsiteY145" fmla="*/ 796188 h 1005586"/>
              <a:gd name="connsiteX146" fmla="*/ 52152 w 1128152"/>
              <a:gd name="connsiteY146" fmla="*/ 841387 h 1005586"/>
              <a:gd name="connsiteX147" fmla="*/ 55629 w 1128152"/>
              <a:gd name="connsiteY147" fmla="*/ 851817 h 1005586"/>
              <a:gd name="connsiteX148" fmla="*/ 66059 w 1128152"/>
              <a:gd name="connsiteY148" fmla="*/ 886585 h 1005586"/>
              <a:gd name="connsiteX149" fmla="*/ 69536 w 1128152"/>
              <a:gd name="connsiteY149" fmla="*/ 897016 h 1005586"/>
              <a:gd name="connsiteX150" fmla="*/ 73013 w 1128152"/>
              <a:gd name="connsiteY150" fmla="*/ 910923 h 1005586"/>
              <a:gd name="connsiteX151" fmla="*/ 86920 w 1128152"/>
              <a:gd name="connsiteY151" fmla="*/ 931784 h 1005586"/>
              <a:gd name="connsiteX152" fmla="*/ 111257 w 1128152"/>
              <a:gd name="connsiteY152" fmla="*/ 963075 h 1005586"/>
              <a:gd name="connsiteX153" fmla="*/ 111257 w 1128152"/>
              <a:gd name="connsiteY153" fmla="*/ 976982 h 100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128152" h="1005586">
                <a:moveTo>
                  <a:pt x="111257" y="976982"/>
                </a:moveTo>
                <a:cubicBezTo>
                  <a:pt x="120529" y="978720"/>
                  <a:pt x="148399" y="975354"/>
                  <a:pt x="166886" y="973505"/>
                </a:cubicBezTo>
                <a:cubicBezTo>
                  <a:pt x="184184" y="971775"/>
                  <a:pt x="176388" y="969519"/>
                  <a:pt x="191224" y="966552"/>
                </a:cubicBezTo>
                <a:cubicBezTo>
                  <a:pt x="199260" y="964945"/>
                  <a:pt x="207449" y="964234"/>
                  <a:pt x="215562" y="963075"/>
                </a:cubicBezTo>
                <a:cubicBezTo>
                  <a:pt x="231787" y="964234"/>
                  <a:pt x="248218" y="963725"/>
                  <a:pt x="264237" y="966552"/>
                </a:cubicBezTo>
                <a:cubicBezTo>
                  <a:pt x="268352" y="967278"/>
                  <a:pt x="270930" y="971636"/>
                  <a:pt x="274667" y="973505"/>
                </a:cubicBezTo>
                <a:cubicBezTo>
                  <a:pt x="277945" y="975144"/>
                  <a:pt x="281621" y="975823"/>
                  <a:pt x="285098" y="976982"/>
                </a:cubicBezTo>
                <a:cubicBezTo>
                  <a:pt x="288575" y="979300"/>
                  <a:pt x="291710" y="982239"/>
                  <a:pt x="295528" y="983936"/>
                </a:cubicBezTo>
                <a:cubicBezTo>
                  <a:pt x="302226" y="986913"/>
                  <a:pt x="316389" y="990889"/>
                  <a:pt x="316389" y="990889"/>
                </a:cubicBezTo>
                <a:cubicBezTo>
                  <a:pt x="378972" y="989730"/>
                  <a:pt x="441622" y="990539"/>
                  <a:pt x="504137" y="987413"/>
                </a:cubicBezTo>
                <a:cubicBezTo>
                  <a:pt x="511457" y="987047"/>
                  <a:pt x="517886" y="982237"/>
                  <a:pt x="524997" y="980459"/>
                </a:cubicBezTo>
                <a:cubicBezTo>
                  <a:pt x="529633" y="979300"/>
                  <a:pt x="534310" y="978295"/>
                  <a:pt x="538905" y="976982"/>
                </a:cubicBezTo>
                <a:cubicBezTo>
                  <a:pt x="542429" y="975975"/>
                  <a:pt x="545720" y="974107"/>
                  <a:pt x="549335" y="973505"/>
                </a:cubicBezTo>
                <a:cubicBezTo>
                  <a:pt x="559687" y="971780"/>
                  <a:pt x="570196" y="971188"/>
                  <a:pt x="580626" y="970029"/>
                </a:cubicBezTo>
                <a:cubicBezTo>
                  <a:pt x="586055" y="953741"/>
                  <a:pt x="587113" y="955570"/>
                  <a:pt x="580626" y="931784"/>
                </a:cubicBezTo>
                <a:cubicBezTo>
                  <a:pt x="579527" y="927753"/>
                  <a:pt x="576936" y="923963"/>
                  <a:pt x="573673" y="921353"/>
                </a:cubicBezTo>
                <a:cubicBezTo>
                  <a:pt x="570811" y="919064"/>
                  <a:pt x="566719" y="919036"/>
                  <a:pt x="563242" y="917877"/>
                </a:cubicBezTo>
                <a:cubicBezTo>
                  <a:pt x="546057" y="892099"/>
                  <a:pt x="550974" y="905211"/>
                  <a:pt x="545858" y="879632"/>
                </a:cubicBezTo>
                <a:cubicBezTo>
                  <a:pt x="541509" y="810052"/>
                  <a:pt x="538873" y="806866"/>
                  <a:pt x="549335" y="723175"/>
                </a:cubicBezTo>
                <a:cubicBezTo>
                  <a:pt x="550965" y="710136"/>
                  <a:pt x="558777" y="713680"/>
                  <a:pt x="566719" y="709268"/>
                </a:cubicBezTo>
                <a:cubicBezTo>
                  <a:pt x="574025" y="705209"/>
                  <a:pt x="587580" y="695361"/>
                  <a:pt x="587580" y="695361"/>
                </a:cubicBezTo>
                <a:cubicBezTo>
                  <a:pt x="592216" y="688407"/>
                  <a:pt x="594533" y="679136"/>
                  <a:pt x="601487" y="674500"/>
                </a:cubicBezTo>
                <a:cubicBezTo>
                  <a:pt x="604964" y="672182"/>
                  <a:pt x="608099" y="669243"/>
                  <a:pt x="611918" y="667546"/>
                </a:cubicBezTo>
                <a:cubicBezTo>
                  <a:pt x="631095" y="659023"/>
                  <a:pt x="631468" y="661790"/>
                  <a:pt x="650162" y="657116"/>
                </a:cubicBezTo>
                <a:cubicBezTo>
                  <a:pt x="653718" y="656227"/>
                  <a:pt x="657037" y="654528"/>
                  <a:pt x="660593" y="653639"/>
                </a:cubicBezTo>
                <a:cubicBezTo>
                  <a:pt x="666326" y="652206"/>
                  <a:pt x="672208" y="651444"/>
                  <a:pt x="677977" y="650162"/>
                </a:cubicBezTo>
                <a:cubicBezTo>
                  <a:pt x="682642" y="649126"/>
                  <a:pt x="687248" y="647845"/>
                  <a:pt x="691884" y="646686"/>
                </a:cubicBezTo>
                <a:lnTo>
                  <a:pt x="754467" y="650162"/>
                </a:lnTo>
                <a:cubicBezTo>
                  <a:pt x="766085" y="650992"/>
                  <a:pt x="777886" y="651020"/>
                  <a:pt x="789235" y="653639"/>
                </a:cubicBezTo>
                <a:cubicBezTo>
                  <a:pt x="793307" y="654579"/>
                  <a:pt x="796188" y="658275"/>
                  <a:pt x="799665" y="660593"/>
                </a:cubicBezTo>
                <a:cubicBezTo>
                  <a:pt x="810685" y="677121"/>
                  <a:pt x="802655" y="669702"/>
                  <a:pt x="827479" y="677977"/>
                </a:cubicBezTo>
                <a:lnTo>
                  <a:pt x="837910" y="681454"/>
                </a:lnTo>
                <a:cubicBezTo>
                  <a:pt x="840228" y="684931"/>
                  <a:pt x="841601" y="689274"/>
                  <a:pt x="844864" y="691884"/>
                </a:cubicBezTo>
                <a:cubicBezTo>
                  <a:pt x="847726" y="694173"/>
                  <a:pt x="853164" y="692379"/>
                  <a:pt x="855294" y="695361"/>
                </a:cubicBezTo>
                <a:cubicBezTo>
                  <a:pt x="859554" y="701326"/>
                  <a:pt x="862248" y="716222"/>
                  <a:pt x="862248" y="716222"/>
                </a:cubicBezTo>
                <a:cubicBezTo>
                  <a:pt x="863407" y="735924"/>
                  <a:pt x="863760" y="755689"/>
                  <a:pt x="865724" y="775327"/>
                </a:cubicBezTo>
                <a:cubicBezTo>
                  <a:pt x="866089" y="778974"/>
                  <a:pt x="869201" y="782093"/>
                  <a:pt x="869201" y="785758"/>
                </a:cubicBezTo>
                <a:cubicBezTo>
                  <a:pt x="869201" y="810123"/>
                  <a:pt x="868415" y="834555"/>
                  <a:pt x="865724" y="858771"/>
                </a:cubicBezTo>
                <a:cubicBezTo>
                  <a:pt x="862656" y="886383"/>
                  <a:pt x="859869" y="871945"/>
                  <a:pt x="851817" y="890062"/>
                </a:cubicBezTo>
                <a:cubicBezTo>
                  <a:pt x="848840" y="896760"/>
                  <a:pt x="847182" y="903969"/>
                  <a:pt x="844864" y="910923"/>
                </a:cubicBezTo>
                <a:lnTo>
                  <a:pt x="841387" y="921353"/>
                </a:lnTo>
                <a:cubicBezTo>
                  <a:pt x="840228" y="929466"/>
                  <a:pt x="837910" y="937496"/>
                  <a:pt x="837910" y="945691"/>
                </a:cubicBezTo>
                <a:cubicBezTo>
                  <a:pt x="837910" y="956186"/>
                  <a:pt x="839662" y="966630"/>
                  <a:pt x="841387" y="976982"/>
                </a:cubicBezTo>
                <a:cubicBezTo>
                  <a:pt x="841990" y="980597"/>
                  <a:pt x="842272" y="984821"/>
                  <a:pt x="844864" y="987413"/>
                </a:cubicBezTo>
                <a:cubicBezTo>
                  <a:pt x="871600" y="1014150"/>
                  <a:pt x="899352" y="1002921"/>
                  <a:pt x="938737" y="1004797"/>
                </a:cubicBezTo>
                <a:cubicBezTo>
                  <a:pt x="973505" y="1003638"/>
                  <a:pt x="1008310" y="1003305"/>
                  <a:pt x="1043041" y="1001320"/>
                </a:cubicBezTo>
                <a:cubicBezTo>
                  <a:pt x="1054904" y="1000642"/>
                  <a:pt x="1070582" y="994457"/>
                  <a:pt x="1081286" y="990889"/>
                </a:cubicBezTo>
                <a:cubicBezTo>
                  <a:pt x="1081291" y="990887"/>
                  <a:pt x="1102142" y="983940"/>
                  <a:pt x="1102147" y="983936"/>
                </a:cubicBezTo>
                <a:cubicBezTo>
                  <a:pt x="1115627" y="974949"/>
                  <a:pt x="1108614" y="978304"/>
                  <a:pt x="1123008" y="973505"/>
                </a:cubicBezTo>
                <a:cubicBezTo>
                  <a:pt x="1124167" y="970028"/>
                  <a:pt x="1126485" y="966740"/>
                  <a:pt x="1126485" y="963075"/>
                </a:cubicBezTo>
                <a:cubicBezTo>
                  <a:pt x="1126485" y="869395"/>
                  <a:pt x="1133250" y="892973"/>
                  <a:pt x="1119531" y="851817"/>
                </a:cubicBezTo>
                <a:cubicBezTo>
                  <a:pt x="1119328" y="849378"/>
                  <a:pt x="1113903" y="781508"/>
                  <a:pt x="1112578" y="775327"/>
                </a:cubicBezTo>
                <a:cubicBezTo>
                  <a:pt x="1111492" y="770259"/>
                  <a:pt x="1107942" y="766056"/>
                  <a:pt x="1105624" y="761420"/>
                </a:cubicBezTo>
                <a:cubicBezTo>
                  <a:pt x="1104465" y="753308"/>
                  <a:pt x="1103613" y="745146"/>
                  <a:pt x="1102147" y="737083"/>
                </a:cubicBezTo>
                <a:cubicBezTo>
                  <a:pt x="1101292" y="732381"/>
                  <a:pt x="1099397" y="727898"/>
                  <a:pt x="1098670" y="723175"/>
                </a:cubicBezTo>
                <a:cubicBezTo>
                  <a:pt x="1097074" y="712803"/>
                  <a:pt x="1097554" y="702110"/>
                  <a:pt x="1095194" y="691884"/>
                </a:cubicBezTo>
                <a:cubicBezTo>
                  <a:pt x="1094029" y="686834"/>
                  <a:pt x="1090345" y="682713"/>
                  <a:pt x="1088240" y="677977"/>
                </a:cubicBezTo>
                <a:cubicBezTo>
                  <a:pt x="1085705" y="672274"/>
                  <a:pt x="1083477" y="666437"/>
                  <a:pt x="1081286" y="660593"/>
                </a:cubicBezTo>
                <a:cubicBezTo>
                  <a:pt x="1079999" y="657161"/>
                  <a:pt x="1079097" y="653594"/>
                  <a:pt x="1077810" y="650162"/>
                </a:cubicBezTo>
                <a:cubicBezTo>
                  <a:pt x="1070675" y="631134"/>
                  <a:pt x="1065955" y="623612"/>
                  <a:pt x="1060425" y="601487"/>
                </a:cubicBezTo>
                <a:cubicBezTo>
                  <a:pt x="1059266" y="596851"/>
                  <a:pt x="1058023" y="592236"/>
                  <a:pt x="1056949" y="587580"/>
                </a:cubicBezTo>
                <a:cubicBezTo>
                  <a:pt x="1054546" y="577169"/>
                  <a:pt x="1052748" y="566613"/>
                  <a:pt x="1049995" y="556289"/>
                </a:cubicBezTo>
                <a:cubicBezTo>
                  <a:pt x="1048106" y="549207"/>
                  <a:pt x="1043041" y="535428"/>
                  <a:pt x="1043041" y="535428"/>
                </a:cubicBezTo>
                <a:cubicBezTo>
                  <a:pt x="1041882" y="528474"/>
                  <a:pt x="1040637" y="521535"/>
                  <a:pt x="1039565" y="514567"/>
                </a:cubicBezTo>
                <a:cubicBezTo>
                  <a:pt x="1038319" y="506467"/>
                  <a:pt x="1038443" y="498078"/>
                  <a:pt x="1036088" y="490229"/>
                </a:cubicBezTo>
                <a:cubicBezTo>
                  <a:pt x="1034887" y="486227"/>
                  <a:pt x="1031452" y="483276"/>
                  <a:pt x="1029134" y="479799"/>
                </a:cubicBezTo>
                <a:cubicBezTo>
                  <a:pt x="1021594" y="442103"/>
                  <a:pt x="1032413" y="479483"/>
                  <a:pt x="1015227" y="451984"/>
                </a:cubicBezTo>
                <a:cubicBezTo>
                  <a:pt x="1011919" y="446692"/>
                  <a:pt x="1011193" y="440116"/>
                  <a:pt x="1008273" y="434600"/>
                </a:cubicBezTo>
                <a:cubicBezTo>
                  <a:pt x="989580" y="399291"/>
                  <a:pt x="990514" y="401649"/>
                  <a:pt x="973505" y="378972"/>
                </a:cubicBezTo>
                <a:cubicBezTo>
                  <a:pt x="966558" y="344227"/>
                  <a:pt x="976294" y="376201"/>
                  <a:pt x="959598" y="351157"/>
                </a:cubicBezTo>
                <a:cubicBezTo>
                  <a:pt x="950667" y="337761"/>
                  <a:pt x="944920" y="322316"/>
                  <a:pt x="935260" y="309435"/>
                </a:cubicBezTo>
                <a:cubicBezTo>
                  <a:pt x="931783" y="304799"/>
                  <a:pt x="929161" y="299378"/>
                  <a:pt x="924830" y="295528"/>
                </a:cubicBezTo>
                <a:cubicBezTo>
                  <a:pt x="918584" y="289976"/>
                  <a:pt x="910923" y="286257"/>
                  <a:pt x="903969" y="281621"/>
                </a:cubicBezTo>
                <a:cubicBezTo>
                  <a:pt x="900492" y="279303"/>
                  <a:pt x="896494" y="277622"/>
                  <a:pt x="893539" y="274667"/>
                </a:cubicBezTo>
                <a:cubicBezTo>
                  <a:pt x="890062" y="271190"/>
                  <a:pt x="886841" y="267437"/>
                  <a:pt x="883108" y="264237"/>
                </a:cubicBezTo>
                <a:cubicBezTo>
                  <a:pt x="875564" y="257771"/>
                  <a:pt x="867023" y="252355"/>
                  <a:pt x="858771" y="246853"/>
                </a:cubicBezTo>
                <a:cubicBezTo>
                  <a:pt x="845493" y="226937"/>
                  <a:pt x="859473" y="245399"/>
                  <a:pt x="837910" y="225992"/>
                </a:cubicBezTo>
                <a:cubicBezTo>
                  <a:pt x="826517" y="215738"/>
                  <a:pt x="812163" y="196550"/>
                  <a:pt x="796188" y="191224"/>
                </a:cubicBezTo>
                <a:cubicBezTo>
                  <a:pt x="769973" y="182485"/>
                  <a:pt x="802286" y="194273"/>
                  <a:pt x="775327" y="180794"/>
                </a:cubicBezTo>
                <a:cubicBezTo>
                  <a:pt x="746516" y="166389"/>
                  <a:pt x="768576" y="179390"/>
                  <a:pt x="747513" y="170363"/>
                </a:cubicBezTo>
                <a:cubicBezTo>
                  <a:pt x="742749" y="168321"/>
                  <a:pt x="738106" y="165981"/>
                  <a:pt x="733606" y="163410"/>
                </a:cubicBezTo>
                <a:cubicBezTo>
                  <a:pt x="729978" y="161337"/>
                  <a:pt x="726575" y="158885"/>
                  <a:pt x="723175" y="156456"/>
                </a:cubicBezTo>
                <a:cubicBezTo>
                  <a:pt x="718460" y="153088"/>
                  <a:pt x="714333" y="148840"/>
                  <a:pt x="709268" y="146026"/>
                </a:cubicBezTo>
                <a:cubicBezTo>
                  <a:pt x="662184" y="119868"/>
                  <a:pt x="718134" y="156213"/>
                  <a:pt x="677977" y="132118"/>
                </a:cubicBezTo>
                <a:cubicBezTo>
                  <a:pt x="670811" y="127818"/>
                  <a:pt x="665044" y="120854"/>
                  <a:pt x="657116" y="118211"/>
                </a:cubicBezTo>
                <a:cubicBezTo>
                  <a:pt x="630900" y="109472"/>
                  <a:pt x="663215" y="121260"/>
                  <a:pt x="636255" y="107781"/>
                </a:cubicBezTo>
                <a:cubicBezTo>
                  <a:pt x="632977" y="106142"/>
                  <a:pt x="629103" y="105943"/>
                  <a:pt x="625825" y="104304"/>
                </a:cubicBezTo>
                <a:cubicBezTo>
                  <a:pt x="622087" y="102435"/>
                  <a:pt x="619132" y="99219"/>
                  <a:pt x="615394" y="97350"/>
                </a:cubicBezTo>
                <a:cubicBezTo>
                  <a:pt x="612116" y="95711"/>
                  <a:pt x="608332" y="95317"/>
                  <a:pt x="604964" y="93873"/>
                </a:cubicBezTo>
                <a:cubicBezTo>
                  <a:pt x="600200" y="91831"/>
                  <a:pt x="595693" y="89238"/>
                  <a:pt x="591057" y="86920"/>
                </a:cubicBezTo>
                <a:cubicBezTo>
                  <a:pt x="567904" y="63767"/>
                  <a:pt x="592841" y="85594"/>
                  <a:pt x="570196" y="73013"/>
                </a:cubicBezTo>
                <a:cubicBezTo>
                  <a:pt x="562890" y="68954"/>
                  <a:pt x="556289" y="63741"/>
                  <a:pt x="549335" y="59105"/>
                </a:cubicBezTo>
                <a:cubicBezTo>
                  <a:pt x="546286" y="57072"/>
                  <a:pt x="542273" y="57073"/>
                  <a:pt x="538905" y="55629"/>
                </a:cubicBezTo>
                <a:cubicBezTo>
                  <a:pt x="534141" y="53587"/>
                  <a:pt x="529497" y="51247"/>
                  <a:pt x="524997" y="48675"/>
                </a:cubicBezTo>
                <a:cubicBezTo>
                  <a:pt x="521369" y="46602"/>
                  <a:pt x="518385" y="43418"/>
                  <a:pt x="514567" y="41721"/>
                </a:cubicBezTo>
                <a:cubicBezTo>
                  <a:pt x="507869" y="38744"/>
                  <a:pt x="500660" y="37086"/>
                  <a:pt x="493706" y="34768"/>
                </a:cubicBezTo>
                <a:cubicBezTo>
                  <a:pt x="490229" y="33609"/>
                  <a:pt x="486923" y="31656"/>
                  <a:pt x="483276" y="31291"/>
                </a:cubicBezTo>
                <a:lnTo>
                  <a:pt x="448508" y="27814"/>
                </a:lnTo>
                <a:cubicBezTo>
                  <a:pt x="409227" y="17995"/>
                  <a:pt x="430064" y="22735"/>
                  <a:pt x="385925" y="13907"/>
                </a:cubicBezTo>
                <a:cubicBezTo>
                  <a:pt x="380130" y="12748"/>
                  <a:pt x="374147" y="12299"/>
                  <a:pt x="368541" y="10430"/>
                </a:cubicBezTo>
                <a:lnTo>
                  <a:pt x="347680" y="3477"/>
                </a:lnTo>
                <a:lnTo>
                  <a:pt x="337250" y="0"/>
                </a:lnTo>
                <a:cubicBezTo>
                  <a:pt x="327978" y="1159"/>
                  <a:pt x="318670" y="2056"/>
                  <a:pt x="309435" y="3477"/>
                </a:cubicBezTo>
                <a:cubicBezTo>
                  <a:pt x="300839" y="4799"/>
                  <a:pt x="279151" y="10199"/>
                  <a:pt x="271191" y="10430"/>
                </a:cubicBezTo>
                <a:cubicBezTo>
                  <a:pt x="198199" y="12546"/>
                  <a:pt x="125165" y="12748"/>
                  <a:pt x="52152" y="13907"/>
                </a:cubicBezTo>
                <a:cubicBezTo>
                  <a:pt x="43669" y="16735"/>
                  <a:pt x="38030" y="17598"/>
                  <a:pt x="31291" y="24337"/>
                </a:cubicBezTo>
                <a:cubicBezTo>
                  <a:pt x="29715" y="25913"/>
                  <a:pt x="15882" y="44725"/>
                  <a:pt x="13907" y="48675"/>
                </a:cubicBezTo>
                <a:cubicBezTo>
                  <a:pt x="12268" y="51953"/>
                  <a:pt x="11394" y="55569"/>
                  <a:pt x="10430" y="59105"/>
                </a:cubicBezTo>
                <a:cubicBezTo>
                  <a:pt x="-1339" y="102257"/>
                  <a:pt x="8003" y="73335"/>
                  <a:pt x="0" y="97350"/>
                </a:cubicBezTo>
                <a:cubicBezTo>
                  <a:pt x="1159" y="141390"/>
                  <a:pt x="1330" y="185466"/>
                  <a:pt x="3476" y="229469"/>
                </a:cubicBezTo>
                <a:cubicBezTo>
                  <a:pt x="3655" y="233129"/>
                  <a:pt x="5989" y="236363"/>
                  <a:pt x="6953" y="239899"/>
                </a:cubicBezTo>
                <a:cubicBezTo>
                  <a:pt x="12287" y="259457"/>
                  <a:pt x="12404" y="268186"/>
                  <a:pt x="20860" y="285098"/>
                </a:cubicBezTo>
                <a:cubicBezTo>
                  <a:pt x="22729" y="288835"/>
                  <a:pt x="25496" y="292051"/>
                  <a:pt x="27814" y="295528"/>
                </a:cubicBezTo>
                <a:cubicBezTo>
                  <a:pt x="28973" y="299005"/>
                  <a:pt x="28699" y="303367"/>
                  <a:pt x="31291" y="305959"/>
                </a:cubicBezTo>
                <a:cubicBezTo>
                  <a:pt x="33882" y="308550"/>
                  <a:pt x="38443" y="307796"/>
                  <a:pt x="41721" y="309435"/>
                </a:cubicBezTo>
                <a:cubicBezTo>
                  <a:pt x="68688" y="322918"/>
                  <a:pt x="36360" y="311125"/>
                  <a:pt x="62582" y="319866"/>
                </a:cubicBezTo>
                <a:cubicBezTo>
                  <a:pt x="86398" y="343682"/>
                  <a:pt x="77988" y="332545"/>
                  <a:pt x="90397" y="351157"/>
                </a:cubicBezTo>
                <a:cubicBezTo>
                  <a:pt x="94167" y="362469"/>
                  <a:pt x="91995" y="363070"/>
                  <a:pt x="104304" y="368541"/>
                </a:cubicBezTo>
                <a:cubicBezTo>
                  <a:pt x="111002" y="371518"/>
                  <a:pt x="125165" y="375495"/>
                  <a:pt x="125165" y="375495"/>
                </a:cubicBezTo>
                <a:cubicBezTo>
                  <a:pt x="159933" y="374336"/>
                  <a:pt x="194742" y="374061"/>
                  <a:pt x="229469" y="372018"/>
                </a:cubicBezTo>
                <a:cubicBezTo>
                  <a:pt x="234239" y="371737"/>
                  <a:pt x="238598" y="368541"/>
                  <a:pt x="243376" y="368541"/>
                </a:cubicBezTo>
                <a:cubicBezTo>
                  <a:pt x="261955" y="368541"/>
                  <a:pt x="280462" y="370859"/>
                  <a:pt x="299005" y="372018"/>
                </a:cubicBezTo>
                <a:cubicBezTo>
                  <a:pt x="302482" y="373177"/>
                  <a:pt x="306231" y="373715"/>
                  <a:pt x="309435" y="375495"/>
                </a:cubicBezTo>
                <a:cubicBezTo>
                  <a:pt x="316741" y="379554"/>
                  <a:pt x="322368" y="386759"/>
                  <a:pt x="330296" y="389402"/>
                </a:cubicBezTo>
                <a:cubicBezTo>
                  <a:pt x="340748" y="392886"/>
                  <a:pt x="342172" y="392344"/>
                  <a:pt x="351157" y="399832"/>
                </a:cubicBezTo>
                <a:cubicBezTo>
                  <a:pt x="380511" y="424295"/>
                  <a:pt x="336738" y="392367"/>
                  <a:pt x="375495" y="431124"/>
                </a:cubicBezTo>
                <a:cubicBezTo>
                  <a:pt x="388880" y="444509"/>
                  <a:pt x="383197" y="437463"/>
                  <a:pt x="392879" y="451984"/>
                </a:cubicBezTo>
                <a:cubicBezTo>
                  <a:pt x="399797" y="472739"/>
                  <a:pt x="407626" y="486939"/>
                  <a:pt x="396356" y="511090"/>
                </a:cubicBezTo>
                <a:cubicBezTo>
                  <a:pt x="391390" y="521731"/>
                  <a:pt x="364133" y="528785"/>
                  <a:pt x="354634" y="531951"/>
                </a:cubicBezTo>
                <a:lnTo>
                  <a:pt x="344203" y="535428"/>
                </a:lnTo>
                <a:lnTo>
                  <a:pt x="333773" y="538905"/>
                </a:lnTo>
                <a:cubicBezTo>
                  <a:pt x="319866" y="537746"/>
                  <a:pt x="306007" y="535428"/>
                  <a:pt x="292051" y="535428"/>
                </a:cubicBezTo>
                <a:cubicBezTo>
                  <a:pt x="130399" y="535428"/>
                  <a:pt x="273627" y="537387"/>
                  <a:pt x="191224" y="542381"/>
                </a:cubicBezTo>
                <a:cubicBezTo>
                  <a:pt x="162281" y="544135"/>
                  <a:pt x="133277" y="544699"/>
                  <a:pt x="104304" y="545858"/>
                </a:cubicBezTo>
                <a:lnTo>
                  <a:pt x="83443" y="552812"/>
                </a:lnTo>
                <a:cubicBezTo>
                  <a:pt x="68678" y="557734"/>
                  <a:pt x="60737" y="559836"/>
                  <a:pt x="45198" y="570196"/>
                </a:cubicBezTo>
                <a:cubicBezTo>
                  <a:pt x="41721" y="572514"/>
                  <a:pt x="37723" y="574195"/>
                  <a:pt x="34768" y="577150"/>
                </a:cubicBezTo>
                <a:cubicBezTo>
                  <a:pt x="30452" y="581466"/>
                  <a:pt x="21334" y="595561"/>
                  <a:pt x="17384" y="601487"/>
                </a:cubicBezTo>
                <a:cubicBezTo>
                  <a:pt x="7874" y="639524"/>
                  <a:pt x="7943" y="626789"/>
                  <a:pt x="13907" y="674500"/>
                </a:cubicBezTo>
                <a:cubicBezTo>
                  <a:pt x="14986" y="683133"/>
                  <a:pt x="21453" y="691148"/>
                  <a:pt x="24337" y="698838"/>
                </a:cubicBezTo>
                <a:cubicBezTo>
                  <a:pt x="26015" y="703312"/>
                  <a:pt x="26777" y="708080"/>
                  <a:pt x="27814" y="712745"/>
                </a:cubicBezTo>
                <a:cubicBezTo>
                  <a:pt x="29096" y="718514"/>
                  <a:pt x="29858" y="724396"/>
                  <a:pt x="31291" y="730129"/>
                </a:cubicBezTo>
                <a:cubicBezTo>
                  <a:pt x="32180" y="733684"/>
                  <a:pt x="33761" y="737035"/>
                  <a:pt x="34768" y="740559"/>
                </a:cubicBezTo>
                <a:cubicBezTo>
                  <a:pt x="36081" y="745154"/>
                  <a:pt x="36932" y="749872"/>
                  <a:pt x="38245" y="754467"/>
                </a:cubicBezTo>
                <a:cubicBezTo>
                  <a:pt x="39252" y="757991"/>
                  <a:pt x="40926" y="761320"/>
                  <a:pt x="41721" y="764897"/>
                </a:cubicBezTo>
                <a:cubicBezTo>
                  <a:pt x="49877" y="801600"/>
                  <a:pt x="40850" y="772714"/>
                  <a:pt x="48675" y="796188"/>
                </a:cubicBezTo>
                <a:cubicBezTo>
                  <a:pt x="49834" y="811254"/>
                  <a:pt x="50278" y="826393"/>
                  <a:pt x="52152" y="841387"/>
                </a:cubicBezTo>
                <a:cubicBezTo>
                  <a:pt x="52607" y="845023"/>
                  <a:pt x="54622" y="848293"/>
                  <a:pt x="55629" y="851817"/>
                </a:cubicBezTo>
                <a:cubicBezTo>
                  <a:pt x="66140" y="888607"/>
                  <a:pt x="49529" y="836997"/>
                  <a:pt x="66059" y="886585"/>
                </a:cubicBezTo>
                <a:cubicBezTo>
                  <a:pt x="67218" y="890062"/>
                  <a:pt x="68647" y="893460"/>
                  <a:pt x="69536" y="897016"/>
                </a:cubicBezTo>
                <a:cubicBezTo>
                  <a:pt x="70695" y="901652"/>
                  <a:pt x="70876" y="906649"/>
                  <a:pt x="73013" y="910923"/>
                </a:cubicBezTo>
                <a:cubicBezTo>
                  <a:pt x="76750" y="918398"/>
                  <a:pt x="84277" y="923856"/>
                  <a:pt x="86920" y="931784"/>
                </a:cubicBezTo>
                <a:cubicBezTo>
                  <a:pt x="93507" y="951542"/>
                  <a:pt x="87806" y="939624"/>
                  <a:pt x="111257" y="963075"/>
                </a:cubicBezTo>
                <a:cubicBezTo>
                  <a:pt x="123518" y="975336"/>
                  <a:pt x="101985" y="975244"/>
                  <a:pt x="111257" y="9769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4DAA1BB-BBFB-4D56-94C6-97CF4E8886D8}"/>
              </a:ext>
            </a:extLst>
          </p:cNvPr>
          <p:cNvSpPr/>
          <p:nvPr/>
        </p:nvSpPr>
        <p:spPr>
          <a:xfrm>
            <a:off x="6417082" y="2339782"/>
            <a:ext cx="2893592" cy="3753564"/>
          </a:xfrm>
          <a:custGeom>
            <a:avLst/>
            <a:gdLst>
              <a:gd name="connsiteX0" fmla="*/ 2562573 w 2829459"/>
              <a:gd name="connsiteY0" fmla="*/ 0 h 3753564"/>
              <a:gd name="connsiteX1" fmla="*/ 2524473 w 2829459"/>
              <a:gd name="connsiteY1" fmla="*/ 123825 h 3753564"/>
              <a:gd name="connsiteX2" fmla="*/ 2533998 w 2829459"/>
              <a:gd name="connsiteY2" fmla="*/ 209550 h 3753564"/>
              <a:gd name="connsiteX3" fmla="*/ 2591148 w 2829459"/>
              <a:gd name="connsiteY3" fmla="*/ 228600 h 3753564"/>
              <a:gd name="connsiteX4" fmla="*/ 2619723 w 2829459"/>
              <a:gd name="connsiteY4" fmla="*/ 238125 h 3753564"/>
              <a:gd name="connsiteX5" fmla="*/ 2648298 w 2829459"/>
              <a:gd name="connsiteY5" fmla="*/ 247650 h 3753564"/>
              <a:gd name="connsiteX6" fmla="*/ 2676873 w 2829459"/>
              <a:gd name="connsiteY6" fmla="*/ 266700 h 3753564"/>
              <a:gd name="connsiteX7" fmla="*/ 2734023 w 2829459"/>
              <a:gd name="connsiteY7" fmla="*/ 295275 h 3753564"/>
              <a:gd name="connsiteX8" fmla="*/ 2772123 w 2829459"/>
              <a:gd name="connsiteY8" fmla="*/ 352425 h 3753564"/>
              <a:gd name="connsiteX9" fmla="*/ 2791173 w 2829459"/>
              <a:gd name="connsiteY9" fmla="*/ 419100 h 3753564"/>
              <a:gd name="connsiteX10" fmla="*/ 2819748 w 2829459"/>
              <a:gd name="connsiteY10" fmla="*/ 438150 h 3753564"/>
              <a:gd name="connsiteX11" fmla="*/ 2829273 w 2829459"/>
              <a:gd name="connsiteY11" fmla="*/ 485775 h 3753564"/>
              <a:gd name="connsiteX12" fmla="*/ 2810223 w 2829459"/>
              <a:gd name="connsiteY12" fmla="*/ 657225 h 3753564"/>
              <a:gd name="connsiteX13" fmla="*/ 2791173 w 2829459"/>
              <a:gd name="connsiteY13" fmla="*/ 685800 h 3753564"/>
              <a:gd name="connsiteX14" fmla="*/ 2781648 w 2829459"/>
              <a:gd name="connsiteY14" fmla="*/ 714375 h 3753564"/>
              <a:gd name="connsiteX15" fmla="*/ 2753073 w 2829459"/>
              <a:gd name="connsiteY15" fmla="*/ 723900 h 3753564"/>
              <a:gd name="connsiteX16" fmla="*/ 2705448 w 2829459"/>
              <a:gd name="connsiteY16" fmla="*/ 771525 h 3753564"/>
              <a:gd name="connsiteX17" fmla="*/ 2667348 w 2829459"/>
              <a:gd name="connsiteY17" fmla="*/ 838200 h 3753564"/>
              <a:gd name="connsiteX18" fmla="*/ 2648298 w 2829459"/>
              <a:gd name="connsiteY18" fmla="*/ 866775 h 3753564"/>
              <a:gd name="connsiteX19" fmla="*/ 2591148 w 2829459"/>
              <a:gd name="connsiteY19" fmla="*/ 952500 h 3753564"/>
              <a:gd name="connsiteX20" fmla="*/ 2572098 w 2829459"/>
              <a:gd name="connsiteY20" fmla="*/ 1009650 h 3753564"/>
              <a:gd name="connsiteX21" fmla="*/ 2562573 w 2829459"/>
              <a:gd name="connsiteY21" fmla="*/ 1038225 h 3753564"/>
              <a:gd name="connsiteX22" fmla="*/ 2553048 w 2829459"/>
              <a:gd name="connsiteY22" fmla="*/ 1076325 h 3753564"/>
              <a:gd name="connsiteX23" fmla="*/ 2543523 w 2829459"/>
              <a:gd name="connsiteY23" fmla="*/ 1123950 h 3753564"/>
              <a:gd name="connsiteX24" fmla="*/ 2533998 w 2829459"/>
              <a:gd name="connsiteY24" fmla="*/ 1152525 h 3753564"/>
              <a:gd name="connsiteX25" fmla="*/ 2524473 w 2829459"/>
              <a:gd name="connsiteY25" fmla="*/ 1228725 h 3753564"/>
              <a:gd name="connsiteX26" fmla="*/ 2495898 w 2829459"/>
              <a:gd name="connsiteY26" fmla="*/ 1257300 h 3753564"/>
              <a:gd name="connsiteX27" fmla="*/ 2448273 w 2829459"/>
              <a:gd name="connsiteY27" fmla="*/ 1304925 h 3753564"/>
              <a:gd name="connsiteX28" fmla="*/ 2419698 w 2829459"/>
              <a:gd name="connsiteY28" fmla="*/ 1362075 h 3753564"/>
              <a:gd name="connsiteX29" fmla="*/ 2391123 w 2829459"/>
              <a:gd name="connsiteY29" fmla="*/ 1390650 h 3753564"/>
              <a:gd name="connsiteX30" fmla="*/ 2372073 w 2829459"/>
              <a:gd name="connsiteY30" fmla="*/ 1419225 h 3753564"/>
              <a:gd name="connsiteX31" fmla="*/ 2314923 w 2829459"/>
              <a:gd name="connsiteY31" fmla="*/ 1476375 h 3753564"/>
              <a:gd name="connsiteX32" fmla="*/ 2181573 w 2829459"/>
              <a:gd name="connsiteY32" fmla="*/ 1485900 h 3753564"/>
              <a:gd name="connsiteX33" fmla="*/ 2152998 w 2829459"/>
              <a:gd name="connsiteY33" fmla="*/ 1495425 h 3753564"/>
              <a:gd name="connsiteX34" fmla="*/ 2095848 w 2829459"/>
              <a:gd name="connsiteY34" fmla="*/ 1533525 h 3753564"/>
              <a:gd name="connsiteX35" fmla="*/ 2057748 w 2829459"/>
              <a:gd name="connsiteY35" fmla="*/ 1571625 h 3753564"/>
              <a:gd name="connsiteX36" fmla="*/ 2048223 w 2829459"/>
              <a:gd name="connsiteY36" fmla="*/ 1600200 h 3753564"/>
              <a:gd name="connsiteX37" fmla="*/ 2019648 w 2829459"/>
              <a:gd name="connsiteY37" fmla="*/ 1619250 h 3753564"/>
              <a:gd name="connsiteX38" fmla="*/ 1972023 w 2829459"/>
              <a:gd name="connsiteY38" fmla="*/ 1666875 h 3753564"/>
              <a:gd name="connsiteX39" fmla="*/ 1943448 w 2829459"/>
              <a:gd name="connsiteY39" fmla="*/ 1704975 h 3753564"/>
              <a:gd name="connsiteX40" fmla="*/ 1914873 w 2829459"/>
              <a:gd name="connsiteY40" fmla="*/ 1733550 h 3753564"/>
              <a:gd name="connsiteX41" fmla="*/ 1876773 w 2829459"/>
              <a:gd name="connsiteY41" fmla="*/ 1809750 h 3753564"/>
              <a:gd name="connsiteX42" fmla="*/ 1857723 w 2829459"/>
              <a:gd name="connsiteY42" fmla="*/ 1838325 h 3753564"/>
              <a:gd name="connsiteX43" fmla="*/ 1819623 w 2829459"/>
              <a:gd name="connsiteY43" fmla="*/ 1914525 h 3753564"/>
              <a:gd name="connsiteX44" fmla="*/ 1810098 w 2829459"/>
              <a:gd name="connsiteY44" fmla="*/ 1962150 h 3753564"/>
              <a:gd name="connsiteX45" fmla="*/ 1791048 w 2829459"/>
              <a:gd name="connsiteY45" fmla="*/ 2038350 h 3753564"/>
              <a:gd name="connsiteX46" fmla="*/ 1810098 w 2829459"/>
              <a:gd name="connsiteY46" fmla="*/ 2247900 h 3753564"/>
              <a:gd name="connsiteX47" fmla="*/ 1838673 w 2829459"/>
              <a:gd name="connsiteY47" fmla="*/ 2276475 h 3753564"/>
              <a:gd name="connsiteX48" fmla="*/ 1876773 w 2829459"/>
              <a:gd name="connsiteY48" fmla="*/ 2333625 h 3753564"/>
              <a:gd name="connsiteX49" fmla="*/ 1905348 w 2829459"/>
              <a:gd name="connsiteY49" fmla="*/ 2352675 h 3753564"/>
              <a:gd name="connsiteX50" fmla="*/ 1962498 w 2829459"/>
              <a:gd name="connsiteY50" fmla="*/ 2400300 h 3753564"/>
              <a:gd name="connsiteX51" fmla="*/ 2010123 w 2829459"/>
              <a:gd name="connsiteY51" fmla="*/ 2447925 h 3753564"/>
              <a:gd name="connsiteX52" fmla="*/ 2057748 w 2829459"/>
              <a:gd name="connsiteY52" fmla="*/ 2486025 h 3753564"/>
              <a:gd name="connsiteX53" fmla="*/ 2067273 w 2829459"/>
              <a:gd name="connsiteY53" fmla="*/ 2543175 h 3753564"/>
              <a:gd name="connsiteX54" fmla="*/ 2086323 w 2829459"/>
              <a:gd name="connsiteY54" fmla="*/ 2581275 h 3753564"/>
              <a:gd name="connsiteX55" fmla="*/ 2095848 w 2829459"/>
              <a:gd name="connsiteY55" fmla="*/ 2638425 h 3753564"/>
              <a:gd name="connsiteX56" fmla="*/ 2105373 w 2829459"/>
              <a:gd name="connsiteY56" fmla="*/ 2676525 h 3753564"/>
              <a:gd name="connsiteX57" fmla="*/ 2114898 w 2829459"/>
              <a:gd name="connsiteY57" fmla="*/ 2733675 h 3753564"/>
              <a:gd name="connsiteX58" fmla="*/ 2143473 w 2829459"/>
              <a:gd name="connsiteY58" fmla="*/ 2838450 h 3753564"/>
              <a:gd name="connsiteX59" fmla="*/ 2152998 w 2829459"/>
              <a:gd name="connsiteY59" fmla="*/ 2905125 h 3753564"/>
              <a:gd name="connsiteX60" fmla="*/ 2162523 w 2829459"/>
              <a:gd name="connsiteY60" fmla="*/ 2933700 h 3753564"/>
              <a:gd name="connsiteX61" fmla="*/ 2172048 w 2829459"/>
              <a:gd name="connsiteY61" fmla="*/ 2981325 h 3753564"/>
              <a:gd name="connsiteX62" fmla="*/ 2191098 w 2829459"/>
              <a:gd name="connsiteY62" fmla="*/ 3086100 h 3753564"/>
              <a:gd name="connsiteX63" fmla="*/ 2200623 w 2829459"/>
              <a:gd name="connsiteY63" fmla="*/ 3133725 h 3753564"/>
              <a:gd name="connsiteX64" fmla="*/ 2219673 w 2829459"/>
              <a:gd name="connsiteY64" fmla="*/ 3171825 h 3753564"/>
              <a:gd name="connsiteX65" fmla="*/ 2229198 w 2829459"/>
              <a:gd name="connsiteY65" fmla="*/ 3209925 h 3753564"/>
              <a:gd name="connsiteX66" fmla="*/ 2267298 w 2829459"/>
              <a:gd name="connsiteY66" fmla="*/ 3295650 h 3753564"/>
              <a:gd name="connsiteX67" fmla="*/ 2286348 w 2829459"/>
              <a:gd name="connsiteY67" fmla="*/ 3381375 h 3753564"/>
              <a:gd name="connsiteX68" fmla="*/ 2295873 w 2829459"/>
              <a:gd name="connsiteY68" fmla="*/ 3409950 h 3753564"/>
              <a:gd name="connsiteX69" fmla="*/ 2286348 w 2829459"/>
              <a:gd name="connsiteY69" fmla="*/ 3514725 h 3753564"/>
              <a:gd name="connsiteX70" fmla="*/ 2248248 w 2829459"/>
              <a:gd name="connsiteY70" fmla="*/ 3571875 h 3753564"/>
              <a:gd name="connsiteX71" fmla="*/ 2162523 w 2829459"/>
              <a:gd name="connsiteY71" fmla="*/ 3648075 h 3753564"/>
              <a:gd name="connsiteX72" fmla="*/ 2143473 w 2829459"/>
              <a:gd name="connsiteY72" fmla="*/ 3676650 h 3753564"/>
              <a:gd name="connsiteX73" fmla="*/ 2105373 w 2829459"/>
              <a:gd name="connsiteY73" fmla="*/ 3695700 h 3753564"/>
              <a:gd name="connsiteX74" fmla="*/ 2038698 w 2829459"/>
              <a:gd name="connsiteY74" fmla="*/ 3714750 h 3753564"/>
              <a:gd name="connsiteX75" fmla="*/ 2010123 w 2829459"/>
              <a:gd name="connsiteY75" fmla="*/ 3733800 h 3753564"/>
              <a:gd name="connsiteX76" fmla="*/ 1933923 w 2829459"/>
              <a:gd name="connsiteY76" fmla="*/ 3752850 h 3753564"/>
              <a:gd name="connsiteX77" fmla="*/ 1733898 w 2829459"/>
              <a:gd name="connsiteY77" fmla="*/ 3724275 h 3753564"/>
              <a:gd name="connsiteX78" fmla="*/ 1676748 w 2829459"/>
              <a:gd name="connsiteY78" fmla="*/ 3667125 h 3753564"/>
              <a:gd name="connsiteX79" fmla="*/ 1648173 w 2829459"/>
              <a:gd name="connsiteY79" fmla="*/ 3638550 h 3753564"/>
              <a:gd name="connsiteX80" fmla="*/ 1638648 w 2829459"/>
              <a:gd name="connsiteY80" fmla="*/ 3609975 h 3753564"/>
              <a:gd name="connsiteX81" fmla="*/ 1619598 w 2829459"/>
              <a:gd name="connsiteY81" fmla="*/ 3581400 h 3753564"/>
              <a:gd name="connsiteX82" fmla="*/ 1600548 w 2829459"/>
              <a:gd name="connsiteY82" fmla="*/ 3524250 h 3753564"/>
              <a:gd name="connsiteX83" fmla="*/ 1591023 w 2829459"/>
              <a:gd name="connsiteY83" fmla="*/ 3495675 h 3753564"/>
              <a:gd name="connsiteX84" fmla="*/ 1581498 w 2829459"/>
              <a:gd name="connsiteY84" fmla="*/ 3467100 h 3753564"/>
              <a:gd name="connsiteX85" fmla="*/ 1552923 w 2829459"/>
              <a:gd name="connsiteY85" fmla="*/ 3324225 h 3753564"/>
              <a:gd name="connsiteX86" fmla="*/ 1524348 w 2829459"/>
              <a:gd name="connsiteY86" fmla="*/ 3238500 h 3753564"/>
              <a:gd name="connsiteX87" fmla="*/ 1514823 w 2829459"/>
              <a:gd name="connsiteY87" fmla="*/ 3209925 h 3753564"/>
              <a:gd name="connsiteX88" fmla="*/ 1505298 w 2829459"/>
              <a:gd name="connsiteY88" fmla="*/ 3171825 h 3753564"/>
              <a:gd name="connsiteX89" fmla="*/ 1476723 w 2829459"/>
              <a:gd name="connsiteY89" fmla="*/ 3067050 h 3753564"/>
              <a:gd name="connsiteX90" fmla="*/ 1457673 w 2829459"/>
              <a:gd name="connsiteY90" fmla="*/ 3028950 h 3753564"/>
              <a:gd name="connsiteX91" fmla="*/ 1438623 w 2829459"/>
              <a:gd name="connsiteY91" fmla="*/ 2971800 h 3753564"/>
              <a:gd name="connsiteX92" fmla="*/ 1429098 w 2829459"/>
              <a:gd name="connsiteY92" fmla="*/ 2943225 h 3753564"/>
              <a:gd name="connsiteX93" fmla="*/ 1419573 w 2829459"/>
              <a:gd name="connsiteY93" fmla="*/ 2914650 h 3753564"/>
              <a:gd name="connsiteX94" fmla="*/ 1410048 w 2829459"/>
              <a:gd name="connsiteY94" fmla="*/ 2886075 h 3753564"/>
              <a:gd name="connsiteX95" fmla="*/ 1390998 w 2829459"/>
              <a:gd name="connsiteY95" fmla="*/ 2857500 h 3753564"/>
              <a:gd name="connsiteX96" fmla="*/ 1381473 w 2829459"/>
              <a:gd name="connsiteY96" fmla="*/ 2828925 h 3753564"/>
              <a:gd name="connsiteX97" fmla="*/ 1362423 w 2829459"/>
              <a:gd name="connsiteY97" fmla="*/ 2800350 h 3753564"/>
              <a:gd name="connsiteX98" fmla="*/ 1352898 w 2829459"/>
              <a:gd name="connsiteY98" fmla="*/ 2771775 h 3753564"/>
              <a:gd name="connsiteX99" fmla="*/ 1333848 w 2829459"/>
              <a:gd name="connsiteY99" fmla="*/ 2743200 h 3753564"/>
              <a:gd name="connsiteX100" fmla="*/ 1314798 w 2829459"/>
              <a:gd name="connsiteY100" fmla="*/ 2686050 h 3753564"/>
              <a:gd name="connsiteX101" fmla="*/ 1305273 w 2829459"/>
              <a:gd name="connsiteY101" fmla="*/ 2714625 h 3753564"/>
              <a:gd name="connsiteX102" fmla="*/ 1286223 w 2829459"/>
              <a:gd name="connsiteY102" fmla="*/ 2790825 h 3753564"/>
              <a:gd name="connsiteX103" fmla="*/ 1257648 w 2829459"/>
              <a:gd name="connsiteY103" fmla="*/ 2914650 h 3753564"/>
              <a:gd name="connsiteX104" fmla="*/ 1248123 w 2829459"/>
              <a:gd name="connsiteY104" fmla="*/ 2952750 h 3753564"/>
              <a:gd name="connsiteX105" fmla="*/ 1238598 w 2829459"/>
              <a:gd name="connsiteY105" fmla="*/ 3000375 h 3753564"/>
              <a:gd name="connsiteX106" fmla="*/ 1219548 w 2829459"/>
              <a:gd name="connsiteY106" fmla="*/ 3028950 h 3753564"/>
              <a:gd name="connsiteX107" fmla="*/ 1190973 w 2829459"/>
              <a:gd name="connsiteY107" fmla="*/ 3124200 h 3753564"/>
              <a:gd name="connsiteX108" fmla="*/ 1143348 w 2829459"/>
              <a:gd name="connsiteY108" fmla="*/ 3238500 h 3753564"/>
              <a:gd name="connsiteX109" fmla="*/ 1105248 w 2829459"/>
              <a:gd name="connsiteY109" fmla="*/ 3295650 h 3753564"/>
              <a:gd name="connsiteX110" fmla="*/ 1086198 w 2829459"/>
              <a:gd name="connsiteY110" fmla="*/ 3333750 h 3753564"/>
              <a:gd name="connsiteX111" fmla="*/ 1057623 w 2829459"/>
              <a:gd name="connsiteY111" fmla="*/ 3362325 h 3753564"/>
              <a:gd name="connsiteX112" fmla="*/ 1038573 w 2829459"/>
              <a:gd name="connsiteY112" fmla="*/ 3400425 h 3753564"/>
              <a:gd name="connsiteX113" fmla="*/ 1009998 w 2829459"/>
              <a:gd name="connsiteY113" fmla="*/ 3438525 h 3753564"/>
              <a:gd name="connsiteX114" fmla="*/ 971898 w 2829459"/>
              <a:gd name="connsiteY114" fmla="*/ 3495675 h 3753564"/>
              <a:gd name="connsiteX115" fmla="*/ 952848 w 2829459"/>
              <a:gd name="connsiteY115" fmla="*/ 3524250 h 3753564"/>
              <a:gd name="connsiteX116" fmla="*/ 933798 w 2829459"/>
              <a:gd name="connsiteY116" fmla="*/ 3552825 h 3753564"/>
              <a:gd name="connsiteX117" fmla="*/ 905223 w 2829459"/>
              <a:gd name="connsiteY117" fmla="*/ 3571875 h 3753564"/>
              <a:gd name="connsiteX118" fmla="*/ 848073 w 2829459"/>
              <a:gd name="connsiteY118" fmla="*/ 3629025 h 3753564"/>
              <a:gd name="connsiteX119" fmla="*/ 790923 w 2829459"/>
              <a:gd name="connsiteY119" fmla="*/ 3648075 h 3753564"/>
              <a:gd name="connsiteX120" fmla="*/ 762348 w 2829459"/>
              <a:gd name="connsiteY120" fmla="*/ 3667125 h 3753564"/>
              <a:gd name="connsiteX121" fmla="*/ 667098 w 2829459"/>
              <a:gd name="connsiteY121" fmla="*/ 3686175 h 3753564"/>
              <a:gd name="connsiteX122" fmla="*/ 638523 w 2829459"/>
              <a:gd name="connsiteY122" fmla="*/ 3695700 h 3753564"/>
              <a:gd name="connsiteX123" fmla="*/ 505173 w 2829459"/>
              <a:gd name="connsiteY123" fmla="*/ 3686175 h 3753564"/>
              <a:gd name="connsiteX124" fmla="*/ 448023 w 2829459"/>
              <a:gd name="connsiteY124" fmla="*/ 3667125 h 3753564"/>
              <a:gd name="connsiteX125" fmla="*/ 228948 w 2829459"/>
              <a:gd name="connsiteY125" fmla="*/ 3648075 h 3753564"/>
              <a:gd name="connsiteX126" fmla="*/ 190848 w 2829459"/>
              <a:gd name="connsiteY126" fmla="*/ 3638550 h 3753564"/>
              <a:gd name="connsiteX127" fmla="*/ 152748 w 2829459"/>
              <a:gd name="connsiteY127" fmla="*/ 3619500 h 3753564"/>
              <a:gd name="connsiteX128" fmla="*/ 124173 w 2829459"/>
              <a:gd name="connsiteY128" fmla="*/ 3609975 h 3753564"/>
              <a:gd name="connsiteX129" fmla="*/ 86073 w 2829459"/>
              <a:gd name="connsiteY129" fmla="*/ 3581400 h 3753564"/>
              <a:gd name="connsiteX130" fmla="*/ 57498 w 2829459"/>
              <a:gd name="connsiteY130" fmla="*/ 3562350 h 3753564"/>
              <a:gd name="connsiteX131" fmla="*/ 38448 w 2829459"/>
              <a:gd name="connsiteY131" fmla="*/ 3524250 h 3753564"/>
              <a:gd name="connsiteX132" fmla="*/ 19398 w 2829459"/>
              <a:gd name="connsiteY132" fmla="*/ 3495675 h 3753564"/>
              <a:gd name="connsiteX133" fmla="*/ 19398 w 2829459"/>
              <a:gd name="connsiteY133" fmla="*/ 3181350 h 3753564"/>
              <a:gd name="connsiteX134" fmla="*/ 38448 w 2829459"/>
              <a:gd name="connsiteY134" fmla="*/ 3124200 h 3753564"/>
              <a:gd name="connsiteX135" fmla="*/ 57498 w 2829459"/>
              <a:gd name="connsiteY135" fmla="*/ 3048000 h 3753564"/>
              <a:gd name="connsiteX136" fmla="*/ 67023 w 2829459"/>
              <a:gd name="connsiteY136" fmla="*/ 3009900 h 3753564"/>
              <a:gd name="connsiteX137" fmla="*/ 86073 w 2829459"/>
              <a:gd name="connsiteY137" fmla="*/ 2952750 h 3753564"/>
              <a:gd name="connsiteX138" fmla="*/ 143223 w 2829459"/>
              <a:gd name="connsiteY138" fmla="*/ 2895600 h 3753564"/>
              <a:gd name="connsiteX139" fmla="*/ 190848 w 2829459"/>
              <a:gd name="connsiteY139" fmla="*/ 2828925 h 3753564"/>
              <a:gd name="connsiteX140" fmla="*/ 219423 w 2829459"/>
              <a:gd name="connsiteY140" fmla="*/ 2790825 h 3753564"/>
              <a:gd name="connsiteX141" fmla="*/ 238473 w 2829459"/>
              <a:gd name="connsiteY141" fmla="*/ 2762250 h 3753564"/>
              <a:gd name="connsiteX142" fmla="*/ 267048 w 2829459"/>
              <a:gd name="connsiteY142" fmla="*/ 2733675 h 3753564"/>
              <a:gd name="connsiteX143" fmla="*/ 324198 w 2829459"/>
              <a:gd name="connsiteY143" fmla="*/ 2657475 h 3753564"/>
              <a:gd name="connsiteX144" fmla="*/ 343248 w 2829459"/>
              <a:gd name="connsiteY144" fmla="*/ 2619375 h 3753564"/>
              <a:gd name="connsiteX145" fmla="*/ 352773 w 2829459"/>
              <a:gd name="connsiteY145" fmla="*/ 2590800 h 3753564"/>
              <a:gd name="connsiteX146" fmla="*/ 381348 w 2829459"/>
              <a:gd name="connsiteY146" fmla="*/ 2562225 h 3753564"/>
              <a:gd name="connsiteX147" fmla="*/ 419448 w 2829459"/>
              <a:gd name="connsiteY147" fmla="*/ 2505075 h 3753564"/>
              <a:gd name="connsiteX148" fmla="*/ 438498 w 2829459"/>
              <a:gd name="connsiteY148" fmla="*/ 2476500 h 3753564"/>
              <a:gd name="connsiteX149" fmla="*/ 457548 w 2829459"/>
              <a:gd name="connsiteY149" fmla="*/ 2419350 h 3753564"/>
              <a:gd name="connsiteX150" fmla="*/ 467073 w 2829459"/>
              <a:gd name="connsiteY150" fmla="*/ 2390775 h 3753564"/>
              <a:gd name="connsiteX151" fmla="*/ 476598 w 2829459"/>
              <a:gd name="connsiteY151" fmla="*/ 2352675 h 3753564"/>
              <a:gd name="connsiteX152" fmla="*/ 495648 w 2829459"/>
              <a:gd name="connsiteY152" fmla="*/ 2266950 h 3753564"/>
              <a:gd name="connsiteX153" fmla="*/ 505173 w 2829459"/>
              <a:gd name="connsiteY153" fmla="*/ 2238375 h 3753564"/>
              <a:gd name="connsiteX154" fmla="*/ 514698 w 2829459"/>
              <a:gd name="connsiteY154" fmla="*/ 2162175 h 3753564"/>
              <a:gd name="connsiteX155" fmla="*/ 524223 w 2829459"/>
              <a:gd name="connsiteY155" fmla="*/ 2114550 h 3753564"/>
              <a:gd name="connsiteX156" fmla="*/ 533748 w 2829459"/>
              <a:gd name="connsiteY156" fmla="*/ 2038350 h 3753564"/>
              <a:gd name="connsiteX157" fmla="*/ 514698 w 2829459"/>
              <a:gd name="connsiteY157" fmla="*/ 1447800 h 3753564"/>
              <a:gd name="connsiteX158" fmla="*/ 495648 w 2829459"/>
              <a:gd name="connsiteY158" fmla="*/ 1323975 h 3753564"/>
              <a:gd name="connsiteX159" fmla="*/ 486123 w 2829459"/>
              <a:gd name="connsiteY159" fmla="*/ 1228725 h 3753564"/>
              <a:gd name="connsiteX160" fmla="*/ 495648 w 2829459"/>
              <a:gd name="connsiteY160" fmla="*/ 466725 h 3753564"/>
              <a:gd name="connsiteX161" fmla="*/ 514698 w 2829459"/>
              <a:gd name="connsiteY161" fmla="*/ 371475 h 3753564"/>
              <a:gd name="connsiteX162" fmla="*/ 543273 w 2829459"/>
              <a:gd name="connsiteY162" fmla="*/ 333375 h 3753564"/>
              <a:gd name="connsiteX163" fmla="*/ 581373 w 2829459"/>
              <a:gd name="connsiteY163" fmla="*/ 257175 h 3753564"/>
              <a:gd name="connsiteX164" fmla="*/ 600423 w 2829459"/>
              <a:gd name="connsiteY164" fmla="*/ 228600 h 3753564"/>
              <a:gd name="connsiteX165" fmla="*/ 609948 w 2829459"/>
              <a:gd name="connsiteY165" fmla="*/ 200025 h 3753564"/>
              <a:gd name="connsiteX166" fmla="*/ 648048 w 2829459"/>
              <a:gd name="connsiteY166" fmla="*/ 171450 h 3753564"/>
              <a:gd name="connsiteX167" fmla="*/ 686148 w 2829459"/>
              <a:gd name="connsiteY167" fmla="*/ 133350 h 3753564"/>
              <a:gd name="connsiteX168" fmla="*/ 743298 w 2829459"/>
              <a:gd name="connsiteY168" fmla="*/ 114300 h 3753564"/>
              <a:gd name="connsiteX169" fmla="*/ 771873 w 2829459"/>
              <a:gd name="connsiteY169" fmla="*/ 95250 h 3753564"/>
              <a:gd name="connsiteX170" fmla="*/ 867123 w 2829459"/>
              <a:gd name="connsiteY170" fmla="*/ 66675 h 3753564"/>
              <a:gd name="connsiteX171" fmla="*/ 1009998 w 2829459"/>
              <a:gd name="connsiteY171" fmla="*/ 57150 h 3753564"/>
              <a:gd name="connsiteX172" fmla="*/ 1229073 w 2829459"/>
              <a:gd name="connsiteY172" fmla="*/ 66675 h 3753564"/>
              <a:gd name="connsiteX173" fmla="*/ 1314798 w 2829459"/>
              <a:gd name="connsiteY173" fmla="*/ 114300 h 3753564"/>
              <a:gd name="connsiteX174" fmla="*/ 1381473 w 2829459"/>
              <a:gd name="connsiteY174" fmla="*/ 219075 h 3753564"/>
              <a:gd name="connsiteX175" fmla="*/ 1429098 w 2829459"/>
              <a:gd name="connsiteY175" fmla="*/ 285750 h 3753564"/>
              <a:gd name="connsiteX176" fmla="*/ 1476723 w 2829459"/>
              <a:gd name="connsiteY176" fmla="*/ 342900 h 3753564"/>
              <a:gd name="connsiteX177" fmla="*/ 1543398 w 2829459"/>
              <a:gd name="connsiteY177" fmla="*/ 361950 h 3753564"/>
              <a:gd name="connsiteX178" fmla="*/ 1648173 w 2829459"/>
              <a:gd name="connsiteY178" fmla="*/ 352425 h 3753564"/>
              <a:gd name="connsiteX179" fmla="*/ 1695798 w 2829459"/>
              <a:gd name="connsiteY179" fmla="*/ 323850 h 3753564"/>
              <a:gd name="connsiteX180" fmla="*/ 1733898 w 2829459"/>
              <a:gd name="connsiteY180" fmla="*/ 304800 h 3753564"/>
              <a:gd name="connsiteX181" fmla="*/ 1800573 w 2829459"/>
              <a:gd name="connsiteY181" fmla="*/ 266700 h 3753564"/>
              <a:gd name="connsiteX182" fmla="*/ 1819623 w 2829459"/>
              <a:gd name="connsiteY182" fmla="*/ 238125 h 3753564"/>
              <a:gd name="connsiteX183" fmla="*/ 1829148 w 2829459"/>
              <a:gd name="connsiteY183" fmla="*/ 209550 h 3753564"/>
              <a:gd name="connsiteX184" fmla="*/ 1886298 w 2829459"/>
              <a:gd name="connsiteY184" fmla="*/ 161925 h 3753564"/>
              <a:gd name="connsiteX185" fmla="*/ 1943448 w 2829459"/>
              <a:gd name="connsiteY185" fmla="*/ 123825 h 3753564"/>
              <a:gd name="connsiteX186" fmla="*/ 2019648 w 2829459"/>
              <a:gd name="connsiteY186" fmla="*/ 76200 h 3753564"/>
              <a:gd name="connsiteX187" fmla="*/ 2057748 w 2829459"/>
              <a:gd name="connsiteY187" fmla="*/ 47625 h 3753564"/>
              <a:gd name="connsiteX188" fmla="*/ 2114898 w 2829459"/>
              <a:gd name="connsiteY188" fmla="*/ 28575 h 3753564"/>
              <a:gd name="connsiteX189" fmla="*/ 2200623 w 2829459"/>
              <a:gd name="connsiteY189" fmla="*/ 9525 h 3753564"/>
              <a:gd name="connsiteX190" fmla="*/ 2333973 w 2829459"/>
              <a:gd name="connsiteY190" fmla="*/ 19050 h 3753564"/>
              <a:gd name="connsiteX191" fmla="*/ 2391123 w 2829459"/>
              <a:gd name="connsiteY191" fmla="*/ 38100 h 3753564"/>
              <a:gd name="connsiteX192" fmla="*/ 2419698 w 2829459"/>
              <a:gd name="connsiteY192" fmla="*/ 47625 h 3753564"/>
              <a:gd name="connsiteX193" fmla="*/ 2543523 w 2829459"/>
              <a:gd name="connsiteY193" fmla="*/ 47625 h 375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2829459" h="3753564">
                <a:moveTo>
                  <a:pt x="2562573" y="0"/>
                </a:moveTo>
                <a:cubicBezTo>
                  <a:pt x="2529858" y="98144"/>
                  <a:pt x="2541303" y="56504"/>
                  <a:pt x="2524473" y="123825"/>
                </a:cubicBezTo>
                <a:cubicBezTo>
                  <a:pt x="2527648" y="152400"/>
                  <a:pt x="2518562" y="185294"/>
                  <a:pt x="2533998" y="209550"/>
                </a:cubicBezTo>
                <a:cubicBezTo>
                  <a:pt x="2544779" y="226491"/>
                  <a:pt x="2572098" y="222250"/>
                  <a:pt x="2591148" y="228600"/>
                </a:cubicBezTo>
                <a:lnTo>
                  <a:pt x="2619723" y="238125"/>
                </a:lnTo>
                <a:cubicBezTo>
                  <a:pt x="2629248" y="241300"/>
                  <a:pt x="2639944" y="242081"/>
                  <a:pt x="2648298" y="247650"/>
                </a:cubicBezTo>
                <a:cubicBezTo>
                  <a:pt x="2657823" y="254000"/>
                  <a:pt x="2666634" y="261580"/>
                  <a:pt x="2676873" y="266700"/>
                </a:cubicBezTo>
                <a:cubicBezTo>
                  <a:pt x="2755743" y="306135"/>
                  <a:pt x="2652131" y="240680"/>
                  <a:pt x="2734023" y="295275"/>
                </a:cubicBezTo>
                <a:cubicBezTo>
                  <a:pt x="2746723" y="314325"/>
                  <a:pt x="2766570" y="330213"/>
                  <a:pt x="2772123" y="352425"/>
                </a:cubicBezTo>
                <a:cubicBezTo>
                  <a:pt x="2772745" y="354914"/>
                  <a:pt x="2786204" y="412889"/>
                  <a:pt x="2791173" y="419100"/>
                </a:cubicBezTo>
                <a:cubicBezTo>
                  <a:pt x="2798324" y="428039"/>
                  <a:pt x="2810223" y="431800"/>
                  <a:pt x="2819748" y="438150"/>
                </a:cubicBezTo>
                <a:cubicBezTo>
                  <a:pt x="2822923" y="454025"/>
                  <a:pt x="2829273" y="469586"/>
                  <a:pt x="2829273" y="485775"/>
                </a:cubicBezTo>
                <a:cubicBezTo>
                  <a:pt x="2829273" y="501246"/>
                  <a:pt x="2832698" y="612276"/>
                  <a:pt x="2810223" y="657225"/>
                </a:cubicBezTo>
                <a:cubicBezTo>
                  <a:pt x="2805103" y="667464"/>
                  <a:pt x="2796293" y="675561"/>
                  <a:pt x="2791173" y="685800"/>
                </a:cubicBezTo>
                <a:cubicBezTo>
                  <a:pt x="2786683" y="694780"/>
                  <a:pt x="2788748" y="707275"/>
                  <a:pt x="2781648" y="714375"/>
                </a:cubicBezTo>
                <a:cubicBezTo>
                  <a:pt x="2774548" y="721475"/>
                  <a:pt x="2762598" y="720725"/>
                  <a:pt x="2753073" y="723900"/>
                </a:cubicBezTo>
                <a:cubicBezTo>
                  <a:pt x="2702273" y="800100"/>
                  <a:pt x="2768948" y="708025"/>
                  <a:pt x="2705448" y="771525"/>
                </a:cubicBezTo>
                <a:cubicBezTo>
                  <a:pt x="2689977" y="786996"/>
                  <a:pt x="2677309" y="820769"/>
                  <a:pt x="2667348" y="838200"/>
                </a:cubicBezTo>
                <a:cubicBezTo>
                  <a:pt x="2661668" y="848139"/>
                  <a:pt x="2654365" y="857067"/>
                  <a:pt x="2648298" y="866775"/>
                </a:cubicBezTo>
                <a:cubicBezTo>
                  <a:pt x="2602370" y="940260"/>
                  <a:pt x="2638708" y="889087"/>
                  <a:pt x="2591148" y="952500"/>
                </a:cubicBezTo>
                <a:lnTo>
                  <a:pt x="2572098" y="1009650"/>
                </a:lnTo>
                <a:cubicBezTo>
                  <a:pt x="2568923" y="1019175"/>
                  <a:pt x="2565008" y="1028485"/>
                  <a:pt x="2562573" y="1038225"/>
                </a:cubicBezTo>
                <a:cubicBezTo>
                  <a:pt x="2559398" y="1050925"/>
                  <a:pt x="2555888" y="1063546"/>
                  <a:pt x="2553048" y="1076325"/>
                </a:cubicBezTo>
                <a:cubicBezTo>
                  <a:pt x="2549536" y="1092129"/>
                  <a:pt x="2547450" y="1108244"/>
                  <a:pt x="2543523" y="1123950"/>
                </a:cubicBezTo>
                <a:cubicBezTo>
                  <a:pt x="2541088" y="1133690"/>
                  <a:pt x="2537173" y="1143000"/>
                  <a:pt x="2533998" y="1152525"/>
                </a:cubicBezTo>
                <a:cubicBezTo>
                  <a:pt x="2530823" y="1177925"/>
                  <a:pt x="2533221" y="1204668"/>
                  <a:pt x="2524473" y="1228725"/>
                </a:cubicBezTo>
                <a:cubicBezTo>
                  <a:pt x="2519870" y="1241384"/>
                  <a:pt x="2504522" y="1246952"/>
                  <a:pt x="2495898" y="1257300"/>
                </a:cubicBezTo>
                <a:cubicBezTo>
                  <a:pt x="2456211" y="1304925"/>
                  <a:pt x="2500660" y="1270000"/>
                  <a:pt x="2448273" y="1304925"/>
                </a:cubicBezTo>
                <a:cubicBezTo>
                  <a:pt x="2438727" y="1333564"/>
                  <a:pt x="2440214" y="1337456"/>
                  <a:pt x="2419698" y="1362075"/>
                </a:cubicBezTo>
                <a:cubicBezTo>
                  <a:pt x="2411074" y="1372423"/>
                  <a:pt x="2399747" y="1380302"/>
                  <a:pt x="2391123" y="1390650"/>
                </a:cubicBezTo>
                <a:cubicBezTo>
                  <a:pt x="2383794" y="1399444"/>
                  <a:pt x="2379678" y="1410669"/>
                  <a:pt x="2372073" y="1419225"/>
                </a:cubicBezTo>
                <a:cubicBezTo>
                  <a:pt x="2354175" y="1439361"/>
                  <a:pt x="2341795" y="1474456"/>
                  <a:pt x="2314923" y="1476375"/>
                </a:cubicBezTo>
                <a:lnTo>
                  <a:pt x="2181573" y="1485900"/>
                </a:lnTo>
                <a:cubicBezTo>
                  <a:pt x="2172048" y="1489075"/>
                  <a:pt x="2161775" y="1490549"/>
                  <a:pt x="2152998" y="1495425"/>
                </a:cubicBezTo>
                <a:cubicBezTo>
                  <a:pt x="2132984" y="1506544"/>
                  <a:pt x="2095848" y="1533525"/>
                  <a:pt x="2095848" y="1533525"/>
                </a:cubicBezTo>
                <a:cubicBezTo>
                  <a:pt x="2070448" y="1609725"/>
                  <a:pt x="2108548" y="1520825"/>
                  <a:pt x="2057748" y="1571625"/>
                </a:cubicBezTo>
                <a:cubicBezTo>
                  <a:pt x="2050648" y="1578725"/>
                  <a:pt x="2054495" y="1592360"/>
                  <a:pt x="2048223" y="1600200"/>
                </a:cubicBezTo>
                <a:cubicBezTo>
                  <a:pt x="2041072" y="1609139"/>
                  <a:pt x="2029173" y="1612900"/>
                  <a:pt x="2019648" y="1619250"/>
                </a:cubicBezTo>
                <a:cubicBezTo>
                  <a:pt x="1968848" y="1695450"/>
                  <a:pt x="2035523" y="1603375"/>
                  <a:pt x="1972023" y="1666875"/>
                </a:cubicBezTo>
                <a:cubicBezTo>
                  <a:pt x="1960798" y="1678100"/>
                  <a:pt x="1953779" y="1692922"/>
                  <a:pt x="1943448" y="1704975"/>
                </a:cubicBezTo>
                <a:cubicBezTo>
                  <a:pt x="1934682" y="1715202"/>
                  <a:pt x="1922105" y="1722186"/>
                  <a:pt x="1914873" y="1733550"/>
                </a:cubicBezTo>
                <a:cubicBezTo>
                  <a:pt x="1899627" y="1757508"/>
                  <a:pt x="1892525" y="1786121"/>
                  <a:pt x="1876773" y="1809750"/>
                </a:cubicBezTo>
                <a:cubicBezTo>
                  <a:pt x="1870423" y="1819275"/>
                  <a:pt x="1863205" y="1828275"/>
                  <a:pt x="1857723" y="1838325"/>
                </a:cubicBezTo>
                <a:cubicBezTo>
                  <a:pt x="1844125" y="1863256"/>
                  <a:pt x="1819623" y="1914525"/>
                  <a:pt x="1819623" y="1914525"/>
                </a:cubicBezTo>
                <a:cubicBezTo>
                  <a:pt x="1816448" y="1930400"/>
                  <a:pt x="1813738" y="1946375"/>
                  <a:pt x="1810098" y="1962150"/>
                </a:cubicBezTo>
                <a:cubicBezTo>
                  <a:pt x="1804211" y="1987661"/>
                  <a:pt x="1791048" y="2038350"/>
                  <a:pt x="1791048" y="2038350"/>
                </a:cubicBezTo>
                <a:cubicBezTo>
                  <a:pt x="1797398" y="2108200"/>
                  <a:pt x="1796343" y="2179124"/>
                  <a:pt x="1810098" y="2247900"/>
                </a:cubicBezTo>
                <a:cubicBezTo>
                  <a:pt x="1812740" y="2261109"/>
                  <a:pt x="1830403" y="2265842"/>
                  <a:pt x="1838673" y="2276475"/>
                </a:cubicBezTo>
                <a:cubicBezTo>
                  <a:pt x="1852729" y="2294547"/>
                  <a:pt x="1857723" y="2320925"/>
                  <a:pt x="1876773" y="2333625"/>
                </a:cubicBezTo>
                <a:cubicBezTo>
                  <a:pt x="1886298" y="2339975"/>
                  <a:pt x="1896554" y="2345346"/>
                  <a:pt x="1905348" y="2352675"/>
                </a:cubicBezTo>
                <a:cubicBezTo>
                  <a:pt x="1978687" y="2413791"/>
                  <a:pt x="1891552" y="2353002"/>
                  <a:pt x="1962498" y="2400300"/>
                </a:cubicBezTo>
                <a:cubicBezTo>
                  <a:pt x="2013298" y="2476500"/>
                  <a:pt x="1946623" y="2384425"/>
                  <a:pt x="2010123" y="2447925"/>
                </a:cubicBezTo>
                <a:cubicBezTo>
                  <a:pt x="2053207" y="2491009"/>
                  <a:pt x="2002118" y="2467482"/>
                  <a:pt x="2057748" y="2486025"/>
                </a:cubicBezTo>
                <a:cubicBezTo>
                  <a:pt x="2060923" y="2505075"/>
                  <a:pt x="2061724" y="2524677"/>
                  <a:pt x="2067273" y="2543175"/>
                </a:cubicBezTo>
                <a:cubicBezTo>
                  <a:pt x="2071353" y="2556775"/>
                  <a:pt x="2082243" y="2567675"/>
                  <a:pt x="2086323" y="2581275"/>
                </a:cubicBezTo>
                <a:cubicBezTo>
                  <a:pt x="2091872" y="2599773"/>
                  <a:pt x="2092060" y="2619487"/>
                  <a:pt x="2095848" y="2638425"/>
                </a:cubicBezTo>
                <a:cubicBezTo>
                  <a:pt x="2098415" y="2651262"/>
                  <a:pt x="2102806" y="2663688"/>
                  <a:pt x="2105373" y="2676525"/>
                </a:cubicBezTo>
                <a:cubicBezTo>
                  <a:pt x="2109161" y="2695463"/>
                  <a:pt x="2110708" y="2714822"/>
                  <a:pt x="2114898" y="2733675"/>
                </a:cubicBezTo>
                <a:cubicBezTo>
                  <a:pt x="2133498" y="2817375"/>
                  <a:pt x="2119913" y="2673531"/>
                  <a:pt x="2143473" y="2838450"/>
                </a:cubicBezTo>
                <a:cubicBezTo>
                  <a:pt x="2146648" y="2860675"/>
                  <a:pt x="2148595" y="2883110"/>
                  <a:pt x="2152998" y="2905125"/>
                </a:cubicBezTo>
                <a:cubicBezTo>
                  <a:pt x="2154967" y="2914970"/>
                  <a:pt x="2160088" y="2923960"/>
                  <a:pt x="2162523" y="2933700"/>
                </a:cubicBezTo>
                <a:cubicBezTo>
                  <a:pt x="2166450" y="2949406"/>
                  <a:pt x="2169386" y="2965356"/>
                  <a:pt x="2172048" y="2981325"/>
                </a:cubicBezTo>
                <a:cubicBezTo>
                  <a:pt x="2199566" y="3146435"/>
                  <a:pt x="2166716" y="2976379"/>
                  <a:pt x="2191098" y="3086100"/>
                </a:cubicBezTo>
                <a:cubicBezTo>
                  <a:pt x="2194610" y="3101904"/>
                  <a:pt x="2195503" y="3118366"/>
                  <a:pt x="2200623" y="3133725"/>
                </a:cubicBezTo>
                <a:cubicBezTo>
                  <a:pt x="2205113" y="3147195"/>
                  <a:pt x="2214687" y="3158530"/>
                  <a:pt x="2219673" y="3171825"/>
                </a:cubicBezTo>
                <a:cubicBezTo>
                  <a:pt x="2224270" y="3184082"/>
                  <a:pt x="2224041" y="3197893"/>
                  <a:pt x="2229198" y="3209925"/>
                </a:cubicBezTo>
                <a:cubicBezTo>
                  <a:pt x="2259128" y="3279761"/>
                  <a:pt x="2245082" y="3184571"/>
                  <a:pt x="2267298" y="3295650"/>
                </a:cubicBezTo>
                <a:cubicBezTo>
                  <a:pt x="2273845" y="3328386"/>
                  <a:pt x="2277380" y="3349988"/>
                  <a:pt x="2286348" y="3381375"/>
                </a:cubicBezTo>
                <a:cubicBezTo>
                  <a:pt x="2289106" y="3391029"/>
                  <a:pt x="2292698" y="3400425"/>
                  <a:pt x="2295873" y="3409950"/>
                </a:cubicBezTo>
                <a:cubicBezTo>
                  <a:pt x="2292698" y="3444875"/>
                  <a:pt x="2296243" y="3481081"/>
                  <a:pt x="2286348" y="3514725"/>
                </a:cubicBezTo>
                <a:cubicBezTo>
                  <a:pt x="2279888" y="3536690"/>
                  <a:pt x="2264437" y="3555686"/>
                  <a:pt x="2248248" y="3571875"/>
                </a:cubicBezTo>
                <a:cubicBezTo>
                  <a:pt x="2183003" y="3637120"/>
                  <a:pt x="2213514" y="3614081"/>
                  <a:pt x="2162523" y="3648075"/>
                </a:cubicBezTo>
                <a:cubicBezTo>
                  <a:pt x="2156173" y="3657600"/>
                  <a:pt x="2152267" y="3669321"/>
                  <a:pt x="2143473" y="3676650"/>
                </a:cubicBezTo>
                <a:cubicBezTo>
                  <a:pt x="2132565" y="3685740"/>
                  <a:pt x="2118424" y="3690107"/>
                  <a:pt x="2105373" y="3695700"/>
                </a:cubicBezTo>
                <a:cubicBezTo>
                  <a:pt x="2086242" y="3703899"/>
                  <a:pt x="2058032" y="3709917"/>
                  <a:pt x="2038698" y="3714750"/>
                </a:cubicBezTo>
                <a:cubicBezTo>
                  <a:pt x="2029173" y="3721100"/>
                  <a:pt x="2020881" y="3729888"/>
                  <a:pt x="2010123" y="3733800"/>
                </a:cubicBezTo>
                <a:cubicBezTo>
                  <a:pt x="1985518" y="3742747"/>
                  <a:pt x="1933923" y="3752850"/>
                  <a:pt x="1933923" y="3752850"/>
                </a:cubicBezTo>
                <a:cubicBezTo>
                  <a:pt x="1891083" y="3750330"/>
                  <a:pt x="1785362" y="3765447"/>
                  <a:pt x="1733898" y="3724275"/>
                </a:cubicBezTo>
                <a:cubicBezTo>
                  <a:pt x="1712861" y="3707445"/>
                  <a:pt x="1695798" y="3686175"/>
                  <a:pt x="1676748" y="3667125"/>
                </a:cubicBezTo>
                <a:lnTo>
                  <a:pt x="1648173" y="3638550"/>
                </a:lnTo>
                <a:cubicBezTo>
                  <a:pt x="1644998" y="3629025"/>
                  <a:pt x="1643138" y="3618955"/>
                  <a:pt x="1638648" y="3609975"/>
                </a:cubicBezTo>
                <a:cubicBezTo>
                  <a:pt x="1633528" y="3599736"/>
                  <a:pt x="1624247" y="3591861"/>
                  <a:pt x="1619598" y="3581400"/>
                </a:cubicBezTo>
                <a:cubicBezTo>
                  <a:pt x="1611443" y="3563050"/>
                  <a:pt x="1606898" y="3543300"/>
                  <a:pt x="1600548" y="3524250"/>
                </a:cubicBezTo>
                <a:lnTo>
                  <a:pt x="1591023" y="3495675"/>
                </a:lnTo>
                <a:lnTo>
                  <a:pt x="1581498" y="3467100"/>
                </a:lnTo>
                <a:cubicBezTo>
                  <a:pt x="1573521" y="3411264"/>
                  <a:pt x="1571294" y="3379339"/>
                  <a:pt x="1552923" y="3324225"/>
                </a:cubicBezTo>
                <a:lnTo>
                  <a:pt x="1524348" y="3238500"/>
                </a:lnTo>
                <a:cubicBezTo>
                  <a:pt x="1521173" y="3228975"/>
                  <a:pt x="1517258" y="3219665"/>
                  <a:pt x="1514823" y="3209925"/>
                </a:cubicBezTo>
                <a:cubicBezTo>
                  <a:pt x="1511648" y="3197225"/>
                  <a:pt x="1508138" y="3184604"/>
                  <a:pt x="1505298" y="3171825"/>
                </a:cubicBezTo>
                <a:cubicBezTo>
                  <a:pt x="1496937" y="3134199"/>
                  <a:pt x="1494565" y="3102733"/>
                  <a:pt x="1476723" y="3067050"/>
                </a:cubicBezTo>
                <a:cubicBezTo>
                  <a:pt x="1470373" y="3054350"/>
                  <a:pt x="1462946" y="3042133"/>
                  <a:pt x="1457673" y="3028950"/>
                </a:cubicBezTo>
                <a:cubicBezTo>
                  <a:pt x="1450215" y="3010306"/>
                  <a:pt x="1444973" y="2990850"/>
                  <a:pt x="1438623" y="2971800"/>
                </a:cubicBezTo>
                <a:lnTo>
                  <a:pt x="1429098" y="2943225"/>
                </a:lnTo>
                <a:lnTo>
                  <a:pt x="1419573" y="2914650"/>
                </a:lnTo>
                <a:cubicBezTo>
                  <a:pt x="1416398" y="2905125"/>
                  <a:pt x="1415617" y="2894429"/>
                  <a:pt x="1410048" y="2886075"/>
                </a:cubicBezTo>
                <a:cubicBezTo>
                  <a:pt x="1403698" y="2876550"/>
                  <a:pt x="1396118" y="2867739"/>
                  <a:pt x="1390998" y="2857500"/>
                </a:cubicBezTo>
                <a:cubicBezTo>
                  <a:pt x="1386508" y="2848520"/>
                  <a:pt x="1385963" y="2837905"/>
                  <a:pt x="1381473" y="2828925"/>
                </a:cubicBezTo>
                <a:cubicBezTo>
                  <a:pt x="1376353" y="2818686"/>
                  <a:pt x="1367543" y="2810589"/>
                  <a:pt x="1362423" y="2800350"/>
                </a:cubicBezTo>
                <a:cubicBezTo>
                  <a:pt x="1357933" y="2791370"/>
                  <a:pt x="1357388" y="2780755"/>
                  <a:pt x="1352898" y="2771775"/>
                </a:cubicBezTo>
                <a:cubicBezTo>
                  <a:pt x="1347778" y="2761536"/>
                  <a:pt x="1338497" y="2753661"/>
                  <a:pt x="1333848" y="2743200"/>
                </a:cubicBezTo>
                <a:cubicBezTo>
                  <a:pt x="1325693" y="2724850"/>
                  <a:pt x="1314798" y="2686050"/>
                  <a:pt x="1314798" y="2686050"/>
                </a:cubicBezTo>
                <a:cubicBezTo>
                  <a:pt x="1311623" y="2695575"/>
                  <a:pt x="1307708" y="2704885"/>
                  <a:pt x="1305273" y="2714625"/>
                </a:cubicBezTo>
                <a:lnTo>
                  <a:pt x="1286223" y="2790825"/>
                </a:lnTo>
                <a:cubicBezTo>
                  <a:pt x="1264113" y="2945596"/>
                  <a:pt x="1292514" y="2775186"/>
                  <a:pt x="1257648" y="2914650"/>
                </a:cubicBezTo>
                <a:cubicBezTo>
                  <a:pt x="1254473" y="2927350"/>
                  <a:pt x="1250963" y="2939971"/>
                  <a:pt x="1248123" y="2952750"/>
                </a:cubicBezTo>
                <a:cubicBezTo>
                  <a:pt x="1244611" y="2968554"/>
                  <a:pt x="1244282" y="2985216"/>
                  <a:pt x="1238598" y="3000375"/>
                </a:cubicBezTo>
                <a:cubicBezTo>
                  <a:pt x="1234578" y="3011094"/>
                  <a:pt x="1225898" y="3019425"/>
                  <a:pt x="1219548" y="3028950"/>
                </a:cubicBezTo>
                <a:cubicBezTo>
                  <a:pt x="1197371" y="3184187"/>
                  <a:pt x="1228102" y="3037566"/>
                  <a:pt x="1190973" y="3124200"/>
                </a:cubicBezTo>
                <a:cubicBezTo>
                  <a:pt x="1153893" y="3210721"/>
                  <a:pt x="1232137" y="3105316"/>
                  <a:pt x="1143348" y="3238500"/>
                </a:cubicBezTo>
                <a:cubicBezTo>
                  <a:pt x="1130648" y="3257550"/>
                  <a:pt x="1115487" y="3275172"/>
                  <a:pt x="1105248" y="3295650"/>
                </a:cubicBezTo>
                <a:cubicBezTo>
                  <a:pt x="1098898" y="3308350"/>
                  <a:pt x="1094451" y="3322196"/>
                  <a:pt x="1086198" y="3333750"/>
                </a:cubicBezTo>
                <a:cubicBezTo>
                  <a:pt x="1078368" y="3344711"/>
                  <a:pt x="1065453" y="3351364"/>
                  <a:pt x="1057623" y="3362325"/>
                </a:cubicBezTo>
                <a:cubicBezTo>
                  <a:pt x="1049370" y="3373879"/>
                  <a:pt x="1046098" y="3388384"/>
                  <a:pt x="1038573" y="3400425"/>
                </a:cubicBezTo>
                <a:cubicBezTo>
                  <a:pt x="1030159" y="3413887"/>
                  <a:pt x="1019102" y="3425520"/>
                  <a:pt x="1009998" y="3438525"/>
                </a:cubicBezTo>
                <a:cubicBezTo>
                  <a:pt x="996868" y="3457282"/>
                  <a:pt x="984598" y="3476625"/>
                  <a:pt x="971898" y="3495675"/>
                </a:cubicBezTo>
                <a:lnTo>
                  <a:pt x="952848" y="3524250"/>
                </a:lnTo>
                <a:cubicBezTo>
                  <a:pt x="946498" y="3533775"/>
                  <a:pt x="943323" y="3546475"/>
                  <a:pt x="933798" y="3552825"/>
                </a:cubicBezTo>
                <a:cubicBezTo>
                  <a:pt x="924273" y="3559175"/>
                  <a:pt x="913779" y="3564270"/>
                  <a:pt x="905223" y="3571875"/>
                </a:cubicBezTo>
                <a:cubicBezTo>
                  <a:pt x="885087" y="3589773"/>
                  <a:pt x="873631" y="3620506"/>
                  <a:pt x="848073" y="3629025"/>
                </a:cubicBezTo>
                <a:cubicBezTo>
                  <a:pt x="829023" y="3635375"/>
                  <a:pt x="807631" y="3636936"/>
                  <a:pt x="790923" y="3648075"/>
                </a:cubicBezTo>
                <a:cubicBezTo>
                  <a:pt x="781398" y="3654425"/>
                  <a:pt x="773289" y="3663758"/>
                  <a:pt x="762348" y="3667125"/>
                </a:cubicBezTo>
                <a:cubicBezTo>
                  <a:pt x="731401" y="3676647"/>
                  <a:pt x="697815" y="3675936"/>
                  <a:pt x="667098" y="3686175"/>
                </a:cubicBezTo>
                <a:lnTo>
                  <a:pt x="638523" y="3695700"/>
                </a:lnTo>
                <a:cubicBezTo>
                  <a:pt x="594073" y="3692525"/>
                  <a:pt x="549243" y="3692786"/>
                  <a:pt x="505173" y="3686175"/>
                </a:cubicBezTo>
                <a:cubicBezTo>
                  <a:pt x="485315" y="3683196"/>
                  <a:pt x="467948" y="3669616"/>
                  <a:pt x="448023" y="3667125"/>
                </a:cubicBezTo>
                <a:cubicBezTo>
                  <a:pt x="324461" y="3651680"/>
                  <a:pt x="397364" y="3659303"/>
                  <a:pt x="228948" y="3648075"/>
                </a:cubicBezTo>
                <a:cubicBezTo>
                  <a:pt x="216248" y="3644900"/>
                  <a:pt x="203105" y="3643147"/>
                  <a:pt x="190848" y="3638550"/>
                </a:cubicBezTo>
                <a:cubicBezTo>
                  <a:pt x="177553" y="3633564"/>
                  <a:pt x="165799" y="3625093"/>
                  <a:pt x="152748" y="3619500"/>
                </a:cubicBezTo>
                <a:cubicBezTo>
                  <a:pt x="143520" y="3615545"/>
                  <a:pt x="133698" y="3613150"/>
                  <a:pt x="124173" y="3609975"/>
                </a:cubicBezTo>
                <a:cubicBezTo>
                  <a:pt x="111473" y="3600450"/>
                  <a:pt x="98991" y="3590627"/>
                  <a:pt x="86073" y="3581400"/>
                </a:cubicBezTo>
                <a:cubicBezTo>
                  <a:pt x="76758" y="3574746"/>
                  <a:pt x="64827" y="3571144"/>
                  <a:pt x="57498" y="3562350"/>
                </a:cubicBezTo>
                <a:cubicBezTo>
                  <a:pt x="48408" y="3551442"/>
                  <a:pt x="45493" y="3536578"/>
                  <a:pt x="38448" y="3524250"/>
                </a:cubicBezTo>
                <a:cubicBezTo>
                  <a:pt x="32768" y="3514311"/>
                  <a:pt x="25748" y="3505200"/>
                  <a:pt x="19398" y="3495675"/>
                </a:cubicBezTo>
                <a:cubicBezTo>
                  <a:pt x="-10903" y="3374469"/>
                  <a:pt x="-1616" y="3426508"/>
                  <a:pt x="19398" y="3181350"/>
                </a:cubicBezTo>
                <a:cubicBezTo>
                  <a:pt x="21113" y="3161343"/>
                  <a:pt x="32931" y="3143508"/>
                  <a:pt x="38448" y="3124200"/>
                </a:cubicBezTo>
                <a:cubicBezTo>
                  <a:pt x="45641" y="3099026"/>
                  <a:pt x="51148" y="3073400"/>
                  <a:pt x="57498" y="3048000"/>
                </a:cubicBezTo>
                <a:cubicBezTo>
                  <a:pt x="60673" y="3035300"/>
                  <a:pt x="62883" y="3022319"/>
                  <a:pt x="67023" y="3009900"/>
                </a:cubicBezTo>
                <a:cubicBezTo>
                  <a:pt x="73373" y="2990850"/>
                  <a:pt x="74934" y="2969458"/>
                  <a:pt x="86073" y="2952750"/>
                </a:cubicBezTo>
                <a:cubicBezTo>
                  <a:pt x="130968" y="2885407"/>
                  <a:pt x="72336" y="2966487"/>
                  <a:pt x="143223" y="2895600"/>
                </a:cubicBezTo>
                <a:cubicBezTo>
                  <a:pt x="158788" y="2880035"/>
                  <a:pt x="177327" y="2847854"/>
                  <a:pt x="190848" y="2828925"/>
                </a:cubicBezTo>
                <a:cubicBezTo>
                  <a:pt x="200075" y="2816007"/>
                  <a:pt x="210196" y="2803743"/>
                  <a:pt x="219423" y="2790825"/>
                </a:cubicBezTo>
                <a:cubicBezTo>
                  <a:pt x="226077" y="2781510"/>
                  <a:pt x="231144" y="2771044"/>
                  <a:pt x="238473" y="2762250"/>
                </a:cubicBezTo>
                <a:cubicBezTo>
                  <a:pt x="247097" y="2751902"/>
                  <a:pt x="258518" y="2744101"/>
                  <a:pt x="267048" y="2733675"/>
                </a:cubicBezTo>
                <a:cubicBezTo>
                  <a:pt x="287153" y="2709102"/>
                  <a:pt x="309999" y="2685873"/>
                  <a:pt x="324198" y="2657475"/>
                </a:cubicBezTo>
                <a:cubicBezTo>
                  <a:pt x="330548" y="2644775"/>
                  <a:pt x="337655" y="2632426"/>
                  <a:pt x="343248" y="2619375"/>
                </a:cubicBezTo>
                <a:cubicBezTo>
                  <a:pt x="347203" y="2610147"/>
                  <a:pt x="347204" y="2599154"/>
                  <a:pt x="352773" y="2590800"/>
                </a:cubicBezTo>
                <a:cubicBezTo>
                  <a:pt x="360245" y="2579592"/>
                  <a:pt x="373078" y="2572858"/>
                  <a:pt x="381348" y="2562225"/>
                </a:cubicBezTo>
                <a:cubicBezTo>
                  <a:pt x="395404" y="2544153"/>
                  <a:pt x="406748" y="2524125"/>
                  <a:pt x="419448" y="2505075"/>
                </a:cubicBezTo>
                <a:cubicBezTo>
                  <a:pt x="425798" y="2495550"/>
                  <a:pt x="434878" y="2487360"/>
                  <a:pt x="438498" y="2476500"/>
                </a:cubicBezTo>
                <a:lnTo>
                  <a:pt x="457548" y="2419350"/>
                </a:lnTo>
                <a:cubicBezTo>
                  <a:pt x="460723" y="2409825"/>
                  <a:pt x="464638" y="2400515"/>
                  <a:pt x="467073" y="2390775"/>
                </a:cubicBezTo>
                <a:cubicBezTo>
                  <a:pt x="470248" y="2378075"/>
                  <a:pt x="473758" y="2365454"/>
                  <a:pt x="476598" y="2352675"/>
                </a:cubicBezTo>
                <a:cubicBezTo>
                  <a:pt x="486419" y="2308481"/>
                  <a:pt x="484033" y="2307602"/>
                  <a:pt x="495648" y="2266950"/>
                </a:cubicBezTo>
                <a:cubicBezTo>
                  <a:pt x="498406" y="2257296"/>
                  <a:pt x="501998" y="2247900"/>
                  <a:pt x="505173" y="2238375"/>
                </a:cubicBezTo>
                <a:cubicBezTo>
                  <a:pt x="508348" y="2212975"/>
                  <a:pt x="510806" y="2187475"/>
                  <a:pt x="514698" y="2162175"/>
                </a:cubicBezTo>
                <a:cubicBezTo>
                  <a:pt x="517160" y="2146174"/>
                  <a:pt x="521761" y="2130551"/>
                  <a:pt x="524223" y="2114550"/>
                </a:cubicBezTo>
                <a:cubicBezTo>
                  <a:pt x="528115" y="2089250"/>
                  <a:pt x="530573" y="2063750"/>
                  <a:pt x="533748" y="2038350"/>
                </a:cubicBezTo>
                <a:cubicBezTo>
                  <a:pt x="532550" y="1986840"/>
                  <a:pt x="527096" y="1580043"/>
                  <a:pt x="514698" y="1447800"/>
                </a:cubicBezTo>
                <a:cubicBezTo>
                  <a:pt x="510800" y="1406222"/>
                  <a:pt x="501049" y="1365385"/>
                  <a:pt x="495648" y="1323975"/>
                </a:cubicBezTo>
                <a:cubicBezTo>
                  <a:pt x="491521" y="1292335"/>
                  <a:pt x="489298" y="1260475"/>
                  <a:pt x="486123" y="1228725"/>
                </a:cubicBezTo>
                <a:cubicBezTo>
                  <a:pt x="489298" y="974725"/>
                  <a:pt x="489742" y="720676"/>
                  <a:pt x="495648" y="466725"/>
                </a:cubicBezTo>
                <a:cubicBezTo>
                  <a:pt x="495765" y="461708"/>
                  <a:pt x="508325" y="384221"/>
                  <a:pt x="514698" y="371475"/>
                </a:cubicBezTo>
                <a:cubicBezTo>
                  <a:pt x="521798" y="357276"/>
                  <a:pt x="535274" y="347087"/>
                  <a:pt x="543273" y="333375"/>
                </a:cubicBezTo>
                <a:cubicBezTo>
                  <a:pt x="557582" y="308845"/>
                  <a:pt x="565621" y="280804"/>
                  <a:pt x="581373" y="257175"/>
                </a:cubicBezTo>
                <a:cubicBezTo>
                  <a:pt x="587723" y="247650"/>
                  <a:pt x="595303" y="238839"/>
                  <a:pt x="600423" y="228600"/>
                </a:cubicBezTo>
                <a:cubicBezTo>
                  <a:pt x="604913" y="219620"/>
                  <a:pt x="603520" y="207738"/>
                  <a:pt x="609948" y="200025"/>
                </a:cubicBezTo>
                <a:cubicBezTo>
                  <a:pt x="620111" y="187829"/>
                  <a:pt x="636101" y="181904"/>
                  <a:pt x="648048" y="171450"/>
                </a:cubicBezTo>
                <a:cubicBezTo>
                  <a:pt x="661565" y="159623"/>
                  <a:pt x="670747" y="142591"/>
                  <a:pt x="686148" y="133350"/>
                </a:cubicBezTo>
                <a:cubicBezTo>
                  <a:pt x="703367" y="123019"/>
                  <a:pt x="726590" y="125439"/>
                  <a:pt x="743298" y="114300"/>
                </a:cubicBezTo>
                <a:cubicBezTo>
                  <a:pt x="752823" y="107950"/>
                  <a:pt x="761412" y="99899"/>
                  <a:pt x="771873" y="95250"/>
                </a:cubicBezTo>
                <a:cubicBezTo>
                  <a:pt x="780962" y="91211"/>
                  <a:pt x="848970" y="68586"/>
                  <a:pt x="867123" y="66675"/>
                </a:cubicBezTo>
                <a:cubicBezTo>
                  <a:pt x="914591" y="61678"/>
                  <a:pt x="962373" y="60325"/>
                  <a:pt x="1009998" y="57150"/>
                </a:cubicBezTo>
                <a:cubicBezTo>
                  <a:pt x="1083023" y="60325"/>
                  <a:pt x="1156426" y="58603"/>
                  <a:pt x="1229073" y="66675"/>
                </a:cubicBezTo>
                <a:cubicBezTo>
                  <a:pt x="1239693" y="67855"/>
                  <a:pt x="1312417" y="112514"/>
                  <a:pt x="1314798" y="114300"/>
                </a:cubicBezTo>
                <a:cubicBezTo>
                  <a:pt x="1361188" y="149093"/>
                  <a:pt x="1342124" y="160052"/>
                  <a:pt x="1381473" y="219075"/>
                </a:cubicBezTo>
                <a:cubicBezTo>
                  <a:pt x="1426368" y="286418"/>
                  <a:pt x="1370025" y="203048"/>
                  <a:pt x="1429098" y="285750"/>
                </a:cubicBezTo>
                <a:cubicBezTo>
                  <a:pt x="1445072" y="308113"/>
                  <a:pt x="1452466" y="326728"/>
                  <a:pt x="1476723" y="342900"/>
                </a:cubicBezTo>
                <a:cubicBezTo>
                  <a:pt x="1484922" y="348366"/>
                  <a:pt x="1538317" y="360680"/>
                  <a:pt x="1543398" y="361950"/>
                </a:cubicBezTo>
                <a:cubicBezTo>
                  <a:pt x="1578323" y="358775"/>
                  <a:pt x="1614151" y="360930"/>
                  <a:pt x="1648173" y="352425"/>
                </a:cubicBezTo>
                <a:cubicBezTo>
                  <a:pt x="1666134" y="347935"/>
                  <a:pt x="1679614" y="332841"/>
                  <a:pt x="1695798" y="323850"/>
                </a:cubicBezTo>
                <a:cubicBezTo>
                  <a:pt x="1708210" y="316954"/>
                  <a:pt x="1721857" y="312325"/>
                  <a:pt x="1733898" y="304800"/>
                </a:cubicBezTo>
                <a:cubicBezTo>
                  <a:pt x="1799801" y="263611"/>
                  <a:pt x="1744433" y="285413"/>
                  <a:pt x="1800573" y="266700"/>
                </a:cubicBezTo>
                <a:cubicBezTo>
                  <a:pt x="1806923" y="257175"/>
                  <a:pt x="1814503" y="248364"/>
                  <a:pt x="1819623" y="238125"/>
                </a:cubicBezTo>
                <a:cubicBezTo>
                  <a:pt x="1824113" y="229145"/>
                  <a:pt x="1823579" y="217904"/>
                  <a:pt x="1829148" y="209550"/>
                </a:cubicBezTo>
                <a:cubicBezTo>
                  <a:pt x="1850019" y="178244"/>
                  <a:pt x="1859942" y="183889"/>
                  <a:pt x="1886298" y="161925"/>
                </a:cubicBezTo>
                <a:cubicBezTo>
                  <a:pt x="1933864" y="122287"/>
                  <a:pt x="1893230" y="140564"/>
                  <a:pt x="1943448" y="123825"/>
                </a:cubicBezTo>
                <a:cubicBezTo>
                  <a:pt x="2051379" y="42877"/>
                  <a:pt x="1915050" y="141574"/>
                  <a:pt x="2019648" y="76200"/>
                </a:cubicBezTo>
                <a:cubicBezTo>
                  <a:pt x="2033110" y="67786"/>
                  <a:pt x="2043549" y="54725"/>
                  <a:pt x="2057748" y="47625"/>
                </a:cubicBezTo>
                <a:cubicBezTo>
                  <a:pt x="2075709" y="38645"/>
                  <a:pt x="2095848" y="34925"/>
                  <a:pt x="2114898" y="28575"/>
                </a:cubicBezTo>
                <a:cubicBezTo>
                  <a:pt x="2161795" y="12943"/>
                  <a:pt x="2133569" y="20701"/>
                  <a:pt x="2200623" y="9525"/>
                </a:cubicBezTo>
                <a:cubicBezTo>
                  <a:pt x="2245073" y="12700"/>
                  <a:pt x="2289903" y="12439"/>
                  <a:pt x="2333973" y="19050"/>
                </a:cubicBezTo>
                <a:cubicBezTo>
                  <a:pt x="2353831" y="22029"/>
                  <a:pt x="2372073" y="31750"/>
                  <a:pt x="2391123" y="38100"/>
                </a:cubicBezTo>
                <a:cubicBezTo>
                  <a:pt x="2400648" y="41275"/>
                  <a:pt x="2409658" y="47625"/>
                  <a:pt x="2419698" y="47625"/>
                </a:cubicBezTo>
                <a:lnTo>
                  <a:pt x="2543523" y="4762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00C3FF0-43CF-4864-9E98-44187BA98696}"/>
              </a:ext>
            </a:extLst>
          </p:cNvPr>
          <p:cNvSpPr/>
          <p:nvPr/>
        </p:nvSpPr>
        <p:spPr>
          <a:xfrm>
            <a:off x="6409244" y="2319414"/>
            <a:ext cx="2893592" cy="3753564"/>
          </a:xfrm>
          <a:custGeom>
            <a:avLst/>
            <a:gdLst>
              <a:gd name="connsiteX0" fmla="*/ 2562573 w 2829459"/>
              <a:gd name="connsiteY0" fmla="*/ 0 h 3753564"/>
              <a:gd name="connsiteX1" fmla="*/ 2524473 w 2829459"/>
              <a:gd name="connsiteY1" fmla="*/ 123825 h 3753564"/>
              <a:gd name="connsiteX2" fmla="*/ 2533998 w 2829459"/>
              <a:gd name="connsiteY2" fmla="*/ 209550 h 3753564"/>
              <a:gd name="connsiteX3" fmla="*/ 2591148 w 2829459"/>
              <a:gd name="connsiteY3" fmla="*/ 228600 h 3753564"/>
              <a:gd name="connsiteX4" fmla="*/ 2619723 w 2829459"/>
              <a:gd name="connsiteY4" fmla="*/ 238125 h 3753564"/>
              <a:gd name="connsiteX5" fmla="*/ 2648298 w 2829459"/>
              <a:gd name="connsiteY5" fmla="*/ 247650 h 3753564"/>
              <a:gd name="connsiteX6" fmla="*/ 2676873 w 2829459"/>
              <a:gd name="connsiteY6" fmla="*/ 266700 h 3753564"/>
              <a:gd name="connsiteX7" fmla="*/ 2734023 w 2829459"/>
              <a:gd name="connsiteY7" fmla="*/ 295275 h 3753564"/>
              <a:gd name="connsiteX8" fmla="*/ 2772123 w 2829459"/>
              <a:gd name="connsiteY8" fmla="*/ 352425 h 3753564"/>
              <a:gd name="connsiteX9" fmla="*/ 2791173 w 2829459"/>
              <a:gd name="connsiteY9" fmla="*/ 419100 h 3753564"/>
              <a:gd name="connsiteX10" fmla="*/ 2819748 w 2829459"/>
              <a:gd name="connsiteY10" fmla="*/ 438150 h 3753564"/>
              <a:gd name="connsiteX11" fmla="*/ 2829273 w 2829459"/>
              <a:gd name="connsiteY11" fmla="*/ 485775 h 3753564"/>
              <a:gd name="connsiteX12" fmla="*/ 2810223 w 2829459"/>
              <a:gd name="connsiteY12" fmla="*/ 657225 h 3753564"/>
              <a:gd name="connsiteX13" fmla="*/ 2791173 w 2829459"/>
              <a:gd name="connsiteY13" fmla="*/ 685800 h 3753564"/>
              <a:gd name="connsiteX14" fmla="*/ 2781648 w 2829459"/>
              <a:gd name="connsiteY14" fmla="*/ 714375 h 3753564"/>
              <a:gd name="connsiteX15" fmla="*/ 2753073 w 2829459"/>
              <a:gd name="connsiteY15" fmla="*/ 723900 h 3753564"/>
              <a:gd name="connsiteX16" fmla="*/ 2705448 w 2829459"/>
              <a:gd name="connsiteY16" fmla="*/ 771525 h 3753564"/>
              <a:gd name="connsiteX17" fmla="*/ 2667348 w 2829459"/>
              <a:gd name="connsiteY17" fmla="*/ 838200 h 3753564"/>
              <a:gd name="connsiteX18" fmla="*/ 2648298 w 2829459"/>
              <a:gd name="connsiteY18" fmla="*/ 866775 h 3753564"/>
              <a:gd name="connsiteX19" fmla="*/ 2591148 w 2829459"/>
              <a:gd name="connsiteY19" fmla="*/ 952500 h 3753564"/>
              <a:gd name="connsiteX20" fmla="*/ 2572098 w 2829459"/>
              <a:gd name="connsiteY20" fmla="*/ 1009650 h 3753564"/>
              <a:gd name="connsiteX21" fmla="*/ 2562573 w 2829459"/>
              <a:gd name="connsiteY21" fmla="*/ 1038225 h 3753564"/>
              <a:gd name="connsiteX22" fmla="*/ 2553048 w 2829459"/>
              <a:gd name="connsiteY22" fmla="*/ 1076325 h 3753564"/>
              <a:gd name="connsiteX23" fmla="*/ 2543523 w 2829459"/>
              <a:gd name="connsiteY23" fmla="*/ 1123950 h 3753564"/>
              <a:gd name="connsiteX24" fmla="*/ 2533998 w 2829459"/>
              <a:gd name="connsiteY24" fmla="*/ 1152525 h 3753564"/>
              <a:gd name="connsiteX25" fmla="*/ 2524473 w 2829459"/>
              <a:gd name="connsiteY25" fmla="*/ 1228725 h 3753564"/>
              <a:gd name="connsiteX26" fmla="*/ 2495898 w 2829459"/>
              <a:gd name="connsiteY26" fmla="*/ 1257300 h 3753564"/>
              <a:gd name="connsiteX27" fmla="*/ 2448273 w 2829459"/>
              <a:gd name="connsiteY27" fmla="*/ 1304925 h 3753564"/>
              <a:gd name="connsiteX28" fmla="*/ 2419698 w 2829459"/>
              <a:gd name="connsiteY28" fmla="*/ 1362075 h 3753564"/>
              <a:gd name="connsiteX29" fmla="*/ 2391123 w 2829459"/>
              <a:gd name="connsiteY29" fmla="*/ 1390650 h 3753564"/>
              <a:gd name="connsiteX30" fmla="*/ 2372073 w 2829459"/>
              <a:gd name="connsiteY30" fmla="*/ 1419225 h 3753564"/>
              <a:gd name="connsiteX31" fmla="*/ 2314923 w 2829459"/>
              <a:gd name="connsiteY31" fmla="*/ 1476375 h 3753564"/>
              <a:gd name="connsiteX32" fmla="*/ 2181573 w 2829459"/>
              <a:gd name="connsiteY32" fmla="*/ 1485900 h 3753564"/>
              <a:gd name="connsiteX33" fmla="*/ 2152998 w 2829459"/>
              <a:gd name="connsiteY33" fmla="*/ 1495425 h 3753564"/>
              <a:gd name="connsiteX34" fmla="*/ 2095848 w 2829459"/>
              <a:gd name="connsiteY34" fmla="*/ 1533525 h 3753564"/>
              <a:gd name="connsiteX35" fmla="*/ 2057748 w 2829459"/>
              <a:gd name="connsiteY35" fmla="*/ 1571625 h 3753564"/>
              <a:gd name="connsiteX36" fmla="*/ 2048223 w 2829459"/>
              <a:gd name="connsiteY36" fmla="*/ 1600200 h 3753564"/>
              <a:gd name="connsiteX37" fmla="*/ 2019648 w 2829459"/>
              <a:gd name="connsiteY37" fmla="*/ 1619250 h 3753564"/>
              <a:gd name="connsiteX38" fmla="*/ 1972023 w 2829459"/>
              <a:gd name="connsiteY38" fmla="*/ 1666875 h 3753564"/>
              <a:gd name="connsiteX39" fmla="*/ 1943448 w 2829459"/>
              <a:gd name="connsiteY39" fmla="*/ 1704975 h 3753564"/>
              <a:gd name="connsiteX40" fmla="*/ 1914873 w 2829459"/>
              <a:gd name="connsiteY40" fmla="*/ 1733550 h 3753564"/>
              <a:gd name="connsiteX41" fmla="*/ 1876773 w 2829459"/>
              <a:gd name="connsiteY41" fmla="*/ 1809750 h 3753564"/>
              <a:gd name="connsiteX42" fmla="*/ 1857723 w 2829459"/>
              <a:gd name="connsiteY42" fmla="*/ 1838325 h 3753564"/>
              <a:gd name="connsiteX43" fmla="*/ 1819623 w 2829459"/>
              <a:gd name="connsiteY43" fmla="*/ 1914525 h 3753564"/>
              <a:gd name="connsiteX44" fmla="*/ 1810098 w 2829459"/>
              <a:gd name="connsiteY44" fmla="*/ 1962150 h 3753564"/>
              <a:gd name="connsiteX45" fmla="*/ 1791048 w 2829459"/>
              <a:gd name="connsiteY45" fmla="*/ 2038350 h 3753564"/>
              <a:gd name="connsiteX46" fmla="*/ 1810098 w 2829459"/>
              <a:gd name="connsiteY46" fmla="*/ 2247900 h 3753564"/>
              <a:gd name="connsiteX47" fmla="*/ 1838673 w 2829459"/>
              <a:gd name="connsiteY47" fmla="*/ 2276475 h 3753564"/>
              <a:gd name="connsiteX48" fmla="*/ 1876773 w 2829459"/>
              <a:gd name="connsiteY48" fmla="*/ 2333625 h 3753564"/>
              <a:gd name="connsiteX49" fmla="*/ 1905348 w 2829459"/>
              <a:gd name="connsiteY49" fmla="*/ 2352675 h 3753564"/>
              <a:gd name="connsiteX50" fmla="*/ 1962498 w 2829459"/>
              <a:gd name="connsiteY50" fmla="*/ 2400300 h 3753564"/>
              <a:gd name="connsiteX51" fmla="*/ 2010123 w 2829459"/>
              <a:gd name="connsiteY51" fmla="*/ 2447925 h 3753564"/>
              <a:gd name="connsiteX52" fmla="*/ 2057748 w 2829459"/>
              <a:gd name="connsiteY52" fmla="*/ 2486025 h 3753564"/>
              <a:gd name="connsiteX53" fmla="*/ 2067273 w 2829459"/>
              <a:gd name="connsiteY53" fmla="*/ 2543175 h 3753564"/>
              <a:gd name="connsiteX54" fmla="*/ 2086323 w 2829459"/>
              <a:gd name="connsiteY54" fmla="*/ 2581275 h 3753564"/>
              <a:gd name="connsiteX55" fmla="*/ 2095848 w 2829459"/>
              <a:gd name="connsiteY55" fmla="*/ 2638425 h 3753564"/>
              <a:gd name="connsiteX56" fmla="*/ 2105373 w 2829459"/>
              <a:gd name="connsiteY56" fmla="*/ 2676525 h 3753564"/>
              <a:gd name="connsiteX57" fmla="*/ 2114898 w 2829459"/>
              <a:gd name="connsiteY57" fmla="*/ 2733675 h 3753564"/>
              <a:gd name="connsiteX58" fmla="*/ 2143473 w 2829459"/>
              <a:gd name="connsiteY58" fmla="*/ 2838450 h 3753564"/>
              <a:gd name="connsiteX59" fmla="*/ 2152998 w 2829459"/>
              <a:gd name="connsiteY59" fmla="*/ 2905125 h 3753564"/>
              <a:gd name="connsiteX60" fmla="*/ 2162523 w 2829459"/>
              <a:gd name="connsiteY60" fmla="*/ 2933700 h 3753564"/>
              <a:gd name="connsiteX61" fmla="*/ 2172048 w 2829459"/>
              <a:gd name="connsiteY61" fmla="*/ 2981325 h 3753564"/>
              <a:gd name="connsiteX62" fmla="*/ 2191098 w 2829459"/>
              <a:gd name="connsiteY62" fmla="*/ 3086100 h 3753564"/>
              <a:gd name="connsiteX63" fmla="*/ 2200623 w 2829459"/>
              <a:gd name="connsiteY63" fmla="*/ 3133725 h 3753564"/>
              <a:gd name="connsiteX64" fmla="*/ 2219673 w 2829459"/>
              <a:gd name="connsiteY64" fmla="*/ 3171825 h 3753564"/>
              <a:gd name="connsiteX65" fmla="*/ 2229198 w 2829459"/>
              <a:gd name="connsiteY65" fmla="*/ 3209925 h 3753564"/>
              <a:gd name="connsiteX66" fmla="*/ 2267298 w 2829459"/>
              <a:gd name="connsiteY66" fmla="*/ 3295650 h 3753564"/>
              <a:gd name="connsiteX67" fmla="*/ 2286348 w 2829459"/>
              <a:gd name="connsiteY67" fmla="*/ 3381375 h 3753564"/>
              <a:gd name="connsiteX68" fmla="*/ 2295873 w 2829459"/>
              <a:gd name="connsiteY68" fmla="*/ 3409950 h 3753564"/>
              <a:gd name="connsiteX69" fmla="*/ 2286348 w 2829459"/>
              <a:gd name="connsiteY69" fmla="*/ 3514725 h 3753564"/>
              <a:gd name="connsiteX70" fmla="*/ 2248248 w 2829459"/>
              <a:gd name="connsiteY70" fmla="*/ 3571875 h 3753564"/>
              <a:gd name="connsiteX71" fmla="*/ 2162523 w 2829459"/>
              <a:gd name="connsiteY71" fmla="*/ 3648075 h 3753564"/>
              <a:gd name="connsiteX72" fmla="*/ 2143473 w 2829459"/>
              <a:gd name="connsiteY72" fmla="*/ 3676650 h 3753564"/>
              <a:gd name="connsiteX73" fmla="*/ 2105373 w 2829459"/>
              <a:gd name="connsiteY73" fmla="*/ 3695700 h 3753564"/>
              <a:gd name="connsiteX74" fmla="*/ 2038698 w 2829459"/>
              <a:gd name="connsiteY74" fmla="*/ 3714750 h 3753564"/>
              <a:gd name="connsiteX75" fmla="*/ 2010123 w 2829459"/>
              <a:gd name="connsiteY75" fmla="*/ 3733800 h 3753564"/>
              <a:gd name="connsiteX76" fmla="*/ 1933923 w 2829459"/>
              <a:gd name="connsiteY76" fmla="*/ 3752850 h 3753564"/>
              <a:gd name="connsiteX77" fmla="*/ 1733898 w 2829459"/>
              <a:gd name="connsiteY77" fmla="*/ 3724275 h 3753564"/>
              <a:gd name="connsiteX78" fmla="*/ 1676748 w 2829459"/>
              <a:gd name="connsiteY78" fmla="*/ 3667125 h 3753564"/>
              <a:gd name="connsiteX79" fmla="*/ 1648173 w 2829459"/>
              <a:gd name="connsiteY79" fmla="*/ 3638550 h 3753564"/>
              <a:gd name="connsiteX80" fmla="*/ 1638648 w 2829459"/>
              <a:gd name="connsiteY80" fmla="*/ 3609975 h 3753564"/>
              <a:gd name="connsiteX81" fmla="*/ 1619598 w 2829459"/>
              <a:gd name="connsiteY81" fmla="*/ 3581400 h 3753564"/>
              <a:gd name="connsiteX82" fmla="*/ 1600548 w 2829459"/>
              <a:gd name="connsiteY82" fmla="*/ 3524250 h 3753564"/>
              <a:gd name="connsiteX83" fmla="*/ 1591023 w 2829459"/>
              <a:gd name="connsiteY83" fmla="*/ 3495675 h 3753564"/>
              <a:gd name="connsiteX84" fmla="*/ 1581498 w 2829459"/>
              <a:gd name="connsiteY84" fmla="*/ 3467100 h 3753564"/>
              <a:gd name="connsiteX85" fmla="*/ 1552923 w 2829459"/>
              <a:gd name="connsiteY85" fmla="*/ 3324225 h 3753564"/>
              <a:gd name="connsiteX86" fmla="*/ 1524348 w 2829459"/>
              <a:gd name="connsiteY86" fmla="*/ 3238500 h 3753564"/>
              <a:gd name="connsiteX87" fmla="*/ 1514823 w 2829459"/>
              <a:gd name="connsiteY87" fmla="*/ 3209925 h 3753564"/>
              <a:gd name="connsiteX88" fmla="*/ 1505298 w 2829459"/>
              <a:gd name="connsiteY88" fmla="*/ 3171825 h 3753564"/>
              <a:gd name="connsiteX89" fmla="*/ 1476723 w 2829459"/>
              <a:gd name="connsiteY89" fmla="*/ 3067050 h 3753564"/>
              <a:gd name="connsiteX90" fmla="*/ 1457673 w 2829459"/>
              <a:gd name="connsiteY90" fmla="*/ 3028950 h 3753564"/>
              <a:gd name="connsiteX91" fmla="*/ 1438623 w 2829459"/>
              <a:gd name="connsiteY91" fmla="*/ 2971800 h 3753564"/>
              <a:gd name="connsiteX92" fmla="*/ 1429098 w 2829459"/>
              <a:gd name="connsiteY92" fmla="*/ 2943225 h 3753564"/>
              <a:gd name="connsiteX93" fmla="*/ 1419573 w 2829459"/>
              <a:gd name="connsiteY93" fmla="*/ 2914650 h 3753564"/>
              <a:gd name="connsiteX94" fmla="*/ 1410048 w 2829459"/>
              <a:gd name="connsiteY94" fmla="*/ 2886075 h 3753564"/>
              <a:gd name="connsiteX95" fmla="*/ 1390998 w 2829459"/>
              <a:gd name="connsiteY95" fmla="*/ 2857500 h 3753564"/>
              <a:gd name="connsiteX96" fmla="*/ 1381473 w 2829459"/>
              <a:gd name="connsiteY96" fmla="*/ 2828925 h 3753564"/>
              <a:gd name="connsiteX97" fmla="*/ 1362423 w 2829459"/>
              <a:gd name="connsiteY97" fmla="*/ 2800350 h 3753564"/>
              <a:gd name="connsiteX98" fmla="*/ 1352898 w 2829459"/>
              <a:gd name="connsiteY98" fmla="*/ 2771775 h 3753564"/>
              <a:gd name="connsiteX99" fmla="*/ 1333848 w 2829459"/>
              <a:gd name="connsiteY99" fmla="*/ 2743200 h 3753564"/>
              <a:gd name="connsiteX100" fmla="*/ 1314798 w 2829459"/>
              <a:gd name="connsiteY100" fmla="*/ 2686050 h 3753564"/>
              <a:gd name="connsiteX101" fmla="*/ 1305273 w 2829459"/>
              <a:gd name="connsiteY101" fmla="*/ 2714625 h 3753564"/>
              <a:gd name="connsiteX102" fmla="*/ 1286223 w 2829459"/>
              <a:gd name="connsiteY102" fmla="*/ 2790825 h 3753564"/>
              <a:gd name="connsiteX103" fmla="*/ 1257648 w 2829459"/>
              <a:gd name="connsiteY103" fmla="*/ 2914650 h 3753564"/>
              <a:gd name="connsiteX104" fmla="*/ 1248123 w 2829459"/>
              <a:gd name="connsiteY104" fmla="*/ 2952750 h 3753564"/>
              <a:gd name="connsiteX105" fmla="*/ 1238598 w 2829459"/>
              <a:gd name="connsiteY105" fmla="*/ 3000375 h 3753564"/>
              <a:gd name="connsiteX106" fmla="*/ 1219548 w 2829459"/>
              <a:gd name="connsiteY106" fmla="*/ 3028950 h 3753564"/>
              <a:gd name="connsiteX107" fmla="*/ 1190973 w 2829459"/>
              <a:gd name="connsiteY107" fmla="*/ 3124200 h 3753564"/>
              <a:gd name="connsiteX108" fmla="*/ 1143348 w 2829459"/>
              <a:gd name="connsiteY108" fmla="*/ 3238500 h 3753564"/>
              <a:gd name="connsiteX109" fmla="*/ 1105248 w 2829459"/>
              <a:gd name="connsiteY109" fmla="*/ 3295650 h 3753564"/>
              <a:gd name="connsiteX110" fmla="*/ 1086198 w 2829459"/>
              <a:gd name="connsiteY110" fmla="*/ 3333750 h 3753564"/>
              <a:gd name="connsiteX111" fmla="*/ 1057623 w 2829459"/>
              <a:gd name="connsiteY111" fmla="*/ 3362325 h 3753564"/>
              <a:gd name="connsiteX112" fmla="*/ 1038573 w 2829459"/>
              <a:gd name="connsiteY112" fmla="*/ 3400425 h 3753564"/>
              <a:gd name="connsiteX113" fmla="*/ 1009998 w 2829459"/>
              <a:gd name="connsiteY113" fmla="*/ 3438525 h 3753564"/>
              <a:gd name="connsiteX114" fmla="*/ 971898 w 2829459"/>
              <a:gd name="connsiteY114" fmla="*/ 3495675 h 3753564"/>
              <a:gd name="connsiteX115" fmla="*/ 952848 w 2829459"/>
              <a:gd name="connsiteY115" fmla="*/ 3524250 h 3753564"/>
              <a:gd name="connsiteX116" fmla="*/ 933798 w 2829459"/>
              <a:gd name="connsiteY116" fmla="*/ 3552825 h 3753564"/>
              <a:gd name="connsiteX117" fmla="*/ 905223 w 2829459"/>
              <a:gd name="connsiteY117" fmla="*/ 3571875 h 3753564"/>
              <a:gd name="connsiteX118" fmla="*/ 848073 w 2829459"/>
              <a:gd name="connsiteY118" fmla="*/ 3629025 h 3753564"/>
              <a:gd name="connsiteX119" fmla="*/ 790923 w 2829459"/>
              <a:gd name="connsiteY119" fmla="*/ 3648075 h 3753564"/>
              <a:gd name="connsiteX120" fmla="*/ 762348 w 2829459"/>
              <a:gd name="connsiteY120" fmla="*/ 3667125 h 3753564"/>
              <a:gd name="connsiteX121" fmla="*/ 667098 w 2829459"/>
              <a:gd name="connsiteY121" fmla="*/ 3686175 h 3753564"/>
              <a:gd name="connsiteX122" fmla="*/ 638523 w 2829459"/>
              <a:gd name="connsiteY122" fmla="*/ 3695700 h 3753564"/>
              <a:gd name="connsiteX123" fmla="*/ 505173 w 2829459"/>
              <a:gd name="connsiteY123" fmla="*/ 3686175 h 3753564"/>
              <a:gd name="connsiteX124" fmla="*/ 448023 w 2829459"/>
              <a:gd name="connsiteY124" fmla="*/ 3667125 h 3753564"/>
              <a:gd name="connsiteX125" fmla="*/ 228948 w 2829459"/>
              <a:gd name="connsiteY125" fmla="*/ 3648075 h 3753564"/>
              <a:gd name="connsiteX126" fmla="*/ 190848 w 2829459"/>
              <a:gd name="connsiteY126" fmla="*/ 3638550 h 3753564"/>
              <a:gd name="connsiteX127" fmla="*/ 152748 w 2829459"/>
              <a:gd name="connsiteY127" fmla="*/ 3619500 h 3753564"/>
              <a:gd name="connsiteX128" fmla="*/ 124173 w 2829459"/>
              <a:gd name="connsiteY128" fmla="*/ 3609975 h 3753564"/>
              <a:gd name="connsiteX129" fmla="*/ 86073 w 2829459"/>
              <a:gd name="connsiteY129" fmla="*/ 3581400 h 3753564"/>
              <a:gd name="connsiteX130" fmla="*/ 57498 w 2829459"/>
              <a:gd name="connsiteY130" fmla="*/ 3562350 h 3753564"/>
              <a:gd name="connsiteX131" fmla="*/ 38448 w 2829459"/>
              <a:gd name="connsiteY131" fmla="*/ 3524250 h 3753564"/>
              <a:gd name="connsiteX132" fmla="*/ 19398 w 2829459"/>
              <a:gd name="connsiteY132" fmla="*/ 3495675 h 3753564"/>
              <a:gd name="connsiteX133" fmla="*/ 19398 w 2829459"/>
              <a:gd name="connsiteY133" fmla="*/ 3181350 h 3753564"/>
              <a:gd name="connsiteX134" fmla="*/ 38448 w 2829459"/>
              <a:gd name="connsiteY134" fmla="*/ 3124200 h 3753564"/>
              <a:gd name="connsiteX135" fmla="*/ 57498 w 2829459"/>
              <a:gd name="connsiteY135" fmla="*/ 3048000 h 3753564"/>
              <a:gd name="connsiteX136" fmla="*/ 67023 w 2829459"/>
              <a:gd name="connsiteY136" fmla="*/ 3009900 h 3753564"/>
              <a:gd name="connsiteX137" fmla="*/ 86073 w 2829459"/>
              <a:gd name="connsiteY137" fmla="*/ 2952750 h 3753564"/>
              <a:gd name="connsiteX138" fmla="*/ 143223 w 2829459"/>
              <a:gd name="connsiteY138" fmla="*/ 2895600 h 3753564"/>
              <a:gd name="connsiteX139" fmla="*/ 190848 w 2829459"/>
              <a:gd name="connsiteY139" fmla="*/ 2828925 h 3753564"/>
              <a:gd name="connsiteX140" fmla="*/ 219423 w 2829459"/>
              <a:gd name="connsiteY140" fmla="*/ 2790825 h 3753564"/>
              <a:gd name="connsiteX141" fmla="*/ 238473 w 2829459"/>
              <a:gd name="connsiteY141" fmla="*/ 2762250 h 3753564"/>
              <a:gd name="connsiteX142" fmla="*/ 267048 w 2829459"/>
              <a:gd name="connsiteY142" fmla="*/ 2733675 h 3753564"/>
              <a:gd name="connsiteX143" fmla="*/ 324198 w 2829459"/>
              <a:gd name="connsiteY143" fmla="*/ 2657475 h 3753564"/>
              <a:gd name="connsiteX144" fmla="*/ 343248 w 2829459"/>
              <a:gd name="connsiteY144" fmla="*/ 2619375 h 3753564"/>
              <a:gd name="connsiteX145" fmla="*/ 352773 w 2829459"/>
              <a:gd name="connsiteY145" fmla="*/ 2590800 h 3753564"/>
              <a:gd name="connsiteX146" fmla="*/ 381348 w 2829459"/>
              <a:gd name="connsiteY146" fmla="*/ 2562225 h 3753564"/>
              <a:gd name="connsiteX147" fmla="*/ 419448 w 2829459"/>
              <a:gd name="connsiteY147" fmla="*/ 2505075 h 3753564"/>
              <a:gd name="connsiteX148" fmla="*/ 438498 w 2829459"/>
              <a:gd name="connsiteY148" fmla="*/ 2476500 h 3753564"/>
              <a:gd name="connsiteX149" fmla="*/ 457548 w 2829459"/>
              <a:gd name="connsiteY149" fmla="*/ 2419350 h 3753564"/>
              <a:gd name="connsiteX150" fmla="*/ 467073 w 2829459"/>
              <a:gd name="connsiteY150" fmla="*/ 2390775 h 3753564"/>
              <a:gd name="connsiteX151" fmla="*/ 476598 w 2829459"/>
              <a:gd name="connsiteY151" fmla="*/ 2352675 h 3753564"/>
              <a:gd name="connsiteX152" fmla="*/ 495648 w 2829459"/>
              <a:gd name="connsiteY152" fmla="*/ 2266950 h 3753564"/>
              <a:gd name="connsiteX153" fmla="*/ 505173 w 2829459"/>
              <a:gd name="connsiteY153" fmla="*/ 2238375 h 3753564"/>
              <a:gd name="connsiteX154" fmla="*/ 514698 w 2829459"/>
              <a:gd name="connsiteY154" fmla="*/ 2162175 h 3753564"/>
              <a:gd name="connsiteX155" fmla="*/ 524223 w 2829459"/>
              <a:gd name="connsiteY155" fmla="*/ 2114550 h 3753564"/>
              <a:gd name="connsiteX156" fmla="*/ 533748 w 2829459"/>
              <a:gd name="connsiteY156" fmla="*/ 2038350 h 3753564"/>
              <a:gd name="connsiteX157" fmla="*/ 514698 w 2829459"/>
              <a:gd name="connsiteY157" fmla="*/ 1447800 h 3753564"/>
              <a:gd name="connsiteX158" fmla="*/ 495648 w 2829459"/>
              <a:gd name="connsiteY158" fmla="*/ 1323975 h 3753564"/>
              <a:gd name="connsiteX159" fmla="*/ 486123 w 2829459"/>
              <a:gd name="connsiteY159" fmla="*/ 1228725 h 3753564"/>
              <a:gd name="connsiteX160" fmla="*/ 495648 w 2829459"/>
              <a:gd name="connsiteY160" fmla="*/ 466725 h 3753564"/>
              <a:gd name="connsiteX161" fmla="*/ 514698 w 2829459"/>
              <a:gd name="connsiteY161" fmla="*/ 371475 h 3753564"/>
              <a:gd name="connsiteX162" fmla="*/ 543273 w 2829459"/>
              <a:gd name="connsiteY162" fmla="*/ 333375 h 3753564"/>
              <a:gd name="connsiteX163" fmla="*/ 581373 w 2829459"/>
              <a:gd name="connsiteY163" fmla="*/ 257175 h 3753564"/>
              <a:gd name="connsiteX164" fmla="*/ 600423 w 2829459"/>
              <a:gd name="connsiteY164" fmla="*/ 228600 h 3753564"/>
              <a:gd name="connsiteX165" fmla="*/ 609948 w 2829459"/>
              <a:gd name="connsiteY165" fmla="*/ 200025 h 3753564"/>
              <a:gd name="connsiteX166" fmla="*/ 648048 w 2829459"/>
              <a:gd name="connsiteY166" fmla="*/ 171450 h 3753564"/>
              <a:gd name="connsiteX167" fmla="*/ 686148 w 2829459"/>
              <a:gd name="connsiteY167" fmla="*/ 133350 h 3753564"/>
              <a:gd name="connsiteX168" fmla="*/ 743298 w 2829459"/>
              <a:gd name="connsiteY168" fmla="*/ 114300 h 3753564"/>
              <a:gd name="connsiteX169" fmla="*/ 771873 w 2829459"/>
              <a:gd name="connsiteY169" fmla="*/ 95250 h 3753564"/>
              <a:gd name="connsiteX170" fmla="*/ 867123 w 2829459"/>
              <a:gd name="connsiteY170" fmla="*/ 66675 h 3753564"/>
              <a:gd name="connsiteX171" fmla="*/ 1009998 w 2829459"/>
              <a:gd name="connsiteY171" fmla="*/ 57150 h 3753564"/>
              <a:gd name="connsiteX172" fmla="*/ 1229073 w 2829459"/>
              <a:gd name="connsiteY172" fmla="*/ 66675 h 3753564"/>
              <a:gd name="connsiteX173" fmla="*/ 1314798 w 2829459"/>
              <a:gd name="connsiteY173" fmla="*/ 114300 h 3753564"/>
              <a:gd name="connsiteX174" fmla="*/ 1381473 w 2829459"/>
              <a:gd name="connsiteY174" fmla="*/ 219075 h 3753564"/>
              <a:gd name="connsiteX175" fmla="*/ 1429098 w 2829459"/>
              <a:gd name="connsiteY175" fmla="*/ 285750 h 3753564"/>
              <a:gd name="connsiteX176" fmla="*/ 1476723 w 2829459"/>
              <a:gd name="connsiteY176" fmla="*/ 342900 h 3753564"/>
              <a:gd name="connsiteX177" fmla="*/ 1543398 w 2829459"/>
              <a:gd name="connsiteY177" fmla="*/ 361950 h 3753564"/>
              <a:gd name="connsiteX178" fmla="*/ 1648173 w 2829459"/>
              <a:gd name="connsiteY178" fmla="*/ 352425 h 3753564"/>
              <a:gd name="connsiteX179" fmla="*/ 1695798 w 2829459"/>
              <a:gd name="connsiteY179" fmla="*/ 323850 h 3753564"/>
              <a:gd name="connsiteX180" fmla="*/ 1733898 w 2829459"/>
              <a:gd name="connsiteY180" fmla="*/ 304800 h 3753564"/>
              <a:gd name="connsiteX181" fmla="*/ 1800573 w 2829459"/>
              <a:gd name="connsiteY181" fmla="*/ 266700 h 3753564"/>
              <a:gd name="connsiteX182" fmla="*/ 1819623 w 2829459"/>
              <a:gd name="connsiteY182" fmla="*/ 238125 h 3753564"/>
              <a:gd name="connsiteX183" fmla="*/ 1829148 w 2829459"/>
              <a:gd name="connsiteY183" fmla="*/ 209550 h 3753564"/>
              <a:gd name="connsiteX184" fmla="*/ 1886298 w 2829459"/>
              <a:gd name="connsiteY184" fmla="*/ 161925 h 3753564"/>
              <a:gd name="connsiteX185" fmla="*/ 1943448 w 2829459"/>
              <a:gd name="connsiteY185" fmla="*/ 123825 h 3753564"/>
              <a:gd name="connsiteX186" fmla="*/ 2019648 w 2829459"/>
              <a:gd name="connsiteY186" fmla="*/ 76200 h 3753564"/>
              <a:gd name="connsiteX187" fmla="*/ 2057748 w 2829459"/>
              <a:gd name="connsiteY187" fmla="*/ 47625 h 3753564"/>
              <a:gd name="connsiteX188" fmla="*/ 2114898 w 2829459"/>
              <a:gd name="connsiteY188" fmla="*/ 28575 h 3753564"/>
              <a:gd name="connsiteX189" fmla="*/ 2200623 w 2829459"/>
              <a:gd name="connsiteY189" fmla="*/ 9525 h 3753564"/>
              <a:gd name="connsiteX190" fmla="*/ 2333973 w 2829459"/>
              <a:gd name="connsiteY190" fmla="*/ 19050 h 3753564"/>
              <a:gd name="connsiteX191" fmla="*/ 2391123 w 2829459"/>
              <a:gd name="connsiteY191" fmla="*/ 38100 h 3753564"/>
              <a:gd name="connsiteX192" fmla="*/ 2419698 w 2829459"/>
              <a:gd name="connsiteY192" fmla="*/ 47625 h 3753564"/>
              <a:gd name="connsiteX193" fmla="*/ 2543523 w 2829459"/>
              <a:gd name="connsiteY193" fmla="*/ 47625 h 375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2829459" h="3753564">
                <a:moveTo>
                  <a:pt x="2562573" y="0"/>
                </a:moveTo>
                <a:cubicBezTo>
                  <a:pt x="2529858" y="98144"/>
                  <a:pt x="2541303" y="56504"/>
                  <a:pt x="2524473" y="123825"/>
                </a:cubicBezTo>
                <a:cubicBezTo>
                  <a:pt x="2527648" y="152400"/>
                  <a:pt x="2518562" y="185294"/>
                  <a:pt x="2533998" y="209550"/>
                </a:cubicBezTo>
                <a:cubicBezTo>
                  <a:pt x="2544779" y="226491"/>
                  <a:pt x="2572098" y="222250"/>
                  <a:pt x="2591148" y="228600"/>
                </a:cubicBezTo>
                <a:lnTo>
                  <a:pt x="2619723" y="238125"/>
                </a:lnTo>
                <a:cubicBezTo>
                  <a:pt x="2629248" y="241300"/>
                  <a:pt x="2639944" y="242081"/>
                  <a:pt x="2648298" y="247650"/>
                </a:cubicBezTo>
                <a:cubicBezTo>
                  <a:pt x="2657823" y="254000"/>
                  <a:pt x="2666634" y="261580"/>
                  <a:pt x="2676873" y="266700"/>
                </a:cubicBezTo>
                <a:cubicBezTo>
                  <a:pt x="2755743" y="306135"/>
                  <a:pt x="2652131" y="240680"/>
                  <a:pt x="2734023" y="295275"/>
                </a:cubicBezTo>
                <a:cubicBezTo>
                  <a:pt x="2746723" y="314325"/>
                  <a:pt x="2766570" y="330213"/>
                  <a:pt x="2772123" y="352425"/>
                </a:cubicBezTo>
                <a:cubicBezTo>
                  <a:pt x="2772745" y="354914"/>
                  <a:pt x="2786204" y="412889"/>
                  <a:pt x="2791173" y="419100"/>
                </a:cubicBezTo>
                <a:cubicBezTo>
                  <a:pt x="2798324" y="428039"/>
                  <a:pt x="2810223" y="431800"/>
                  <a:pt x="2819748" y="438150"/>
                </a:cubicBezTo>
                <a:cubicBezTo>
                  <a:pt x="2822923" y="454025"/>
                  <a:pt x="2829273" y="469586"/>
                  <a:pt x="2829273" y="485775"/>
                </a:cubicBezTo>
                <a:cubicBezTo>
                  <a:pt x="2829273" y="501246"/>
                  <a:pt x="2832698" y="612276"/>
                  <a:pt x="2810223" y="657225"/>
                </a:cubicBezTo>
                <a:cubicBezTo>
                  <a:pt x="2805103" y="667464"/>
                  <a:pt x="2796293" y="675561"/>
                  <a:pt x="2791173" y="685800"/>
                </a:cubicBezTo>
                <a:cubicBezTo>
                  <a:pt x="2786683" y="694780"/>
                  <a:pt x="2788748" y="707275"/>
                  <a:pt x="2781648" y="714375"/>
                </a:cubicBezTo>
                <a:cubicBezTo>
                  <a:pt x="2774548" y="721475"/>
                  <a:pt x="2762598" y="720725"/>
                  <a:pt x="2753073" y="723900"/>
                </a:cubicBezTo>
                <a:cubicBezTo>
                  <a:pt x="2702273" y="800100"/>
                  <a:pt x="2768948" y="708025"/>
                  <a:pt x="2705448" y="771525"/>
                </a:cubicBezTo>
                <a:cubicBezTo>
                  <a:pt x="2689977" y="786996"/>
                  <a:pt x="2677309" y="820769"/>
                  <a:pt x="2667348" y="838200"/>
                </a:cubicBezTo>
                <a:cubicBezTo>
                  <a:pt x="2661668" y="848139"/>
                  <a:pt x="2654365" y="857067"/>
                  <a:pt x="2648298" y="866775"/>
                </a:cubicBezTo>
                <a:cubicBezTo>
                  <a:pt x="2602370" y="940260"/>
                  <a:pt x="2638708" y="889087"/>
                  <a:pt x="2591148" y="952500"/>
                </a:cubicBezTo>
                <a:lnTo>
                  <a:pt x="2572098" y="1009650"/>
                </a:lnTo>
                <a:cubicBezTo>
                  <a:pt x="2568923" y="1019175"/>
                  <a:pt x="2565008" y="1028485"/>
                  <a:pt x="2562573" y="1038225"/>
                </a:cubicBezTo>
                <a:cubicBezTo>
                  <a:pt x="2559398" y="1050925"/>
                  <a:pt x="2555888" y="1063546"/>
                  <a:pt x="2553048" y="1076325"/>
                </a:cubicBezTo>
                <a:cubicBezTo>
                  <a:pt x="2549536" y="1092129"/>
                  <a:pt x="2547450" y="1108244"/>
                  <a:pt x="2543523" y="1123950"/>
                </a:cubicBezTo>
                <a:cubicBezTo>
                  <a:pt x="2541088" y="1133690"/>
                  <a:pt x="2537173" y="1143000"/>
                  <a:pt x="2533998" y="1152525"/>
                </a:cubicBezTo>
                <a:cubicBezTo>
                  <a:pt x="2530823" y="1177925"/>
                  <a:pt x="2533221" y="1204668"/>
                  <a:pt x="2524473" y="1228725"/>
                </a:cubicBezTo>
                <a:cubicBezTo>
                  <a:pt x="2519870" y="1241384"/>
                  <a:pt x="2504522" y="1246952"/>
                  <a:pt x="2495898" y="1257300"/>
                </a:cubicBezTo>
                <a:cubicBezTo>
                  <a:pt x="2456211" y="1304925"/>
                  <a:pt x="2500660" y="1270000"/>
                  <a:pt x="2448273" y="1304925"/>
                </a:cubicBezTo>
                <a:cubicBezTo>
                  <a:pt x="2438727" y="1333564"/>
                  <a:pt x="2440214" y="1337456"/>
                  <a:pt x="2419698" y="1362075"/>
                </a:cubicBezTo>
                <a:cubicBezTo>
                  <a:pt x="2411074" y="1372423"/>
                  <a:pt x="2399747" y="1380302"/>
                  <a:pt x="2391123" y="1390650"/>
                </a:cubicBezTo>
                <a:cubicBezTo>
                  <a:pt x="2383794" y="1399444"/>
                  <a:pt x="2379678" y="1410669"/>
                  <a:pt x="2372073" y="1419225"/>
                </a:cubicBezTo>
                <a:cubicBezTo>
                  <a:pt x="2354175" y="1439361"/>
                  <a:pt x="2341795" y="1474456"/>
                  <a:pt x="2314923" y="1476375"/>
                </a:cubicBezTo>
                <a:lnTo>
                  <a:pt x="2181573" y="1485900"/>
                </a:lnTo>
                <a:cubicBezTo>
                  <a:pt x="2172048" y="1489075"/>
                  <a:pt x="2161775" y="1490549"/>
                  <a:pt x="2152998" y="1495425"/>
                </a:cubicBezTo>
                <a:cubicBezTo>
                  <a:pt x="2132984" y="1506544"/>
                  <a:pt x="2095848" y="1533525"/>
                  <a:pt x="2095848" y="1533525"/>
                </a:cubicBezTo>
                <a:cubicBezTo>
                  <a:pt x="2070448" y="1609725"/>
                  <a:pt x="2108548" y="1520825"/>
                  <a:pt x="2057748" y="1571625"/>
                </a:cubicBezTo>
                <a:cubicBezTo>
                  <a:pt x="2050648" y="1578725"/>
                  <a:pt x="2054495" y="1592360"/>
                  <a:pt x="2048223" y="1600200"/>
                </a:cubicBezTo>
                <a:cubicBezTo>
                  <a:pt x="2041072" y="1609139"/>
                  <a:pt x="2029173" y="1612900"/>
                  <a:pt x="2019648" y="1619250"/>
                </a:cubicBezTo>
                <a:cubicBezTo>
                  <a:pt x="1968848" y="1695450"/>
                  <a:pt x="2035523" y="1603375"/>
                  <a:pt x="1972023" y="1666875"/>
                </a:cubicBezTo>
                <a:cubicBezTo>
                  <a:pt x="1960798" y="1678100"/>
                  <a:pt x="1953779" y="1692922"/>
                  <a:pt x="1943448" y="1704975"/>
                </a:cubicBezTo>
                <a:cubicBezTo>
                  <a:pt x="1934682" y="1715202"/>
                  <a:pt x="1922105" y="1722186"/>
                  <a:pt x="1914873" y="1733550"/>
                </a:cubicBezTo>
                <a:cubicBezTo>
                  <a:pt x="1899627" y="1757508"/>
                  <a:pt x="1892525" y="1786121"/>
                  <a:pt x="1876773" y="1809750"/>
                </a:cubicBezTo>
                <a:cubicBezTo>
                  <a:pt x="1870423" y="1819275"/>
                  <a:pt x="1863205" y="1828275"/>
                  <a:pt x="1857723" y="1838325"/>
                </a:cubicBezTo>
                <a:cubicBezTo>
                  <a:pt x="1844125" y="1863256"/>
                  <a:pt x="1819623" y="1914525"/>
                  <a:pt x="1819623" y="1914525"/>
                </a:cubicBezTo>
                <a:cubicBezTo>
                  <a:pt x="1816448" y="1930400"/>
                  <a:pt x="1813738" y="1946375"/>
                  <a:pt x="1810098" y="1962150"/>
                </a:cubicBezTo>
                <a:cubicBezTo>
                  <a:pt x="1804211" y="1987661"/>
                  <a:pt x="1791048" y="2038350"/>
                  <a:pt x="1791048" y="2038350"/>
                </a:cubicBezTo>
                <a:cubicBezTo>
                  <a:pt x="1797398" y="2108200"/>
                  <a:pt x="1796343" y="2179124"/>
                  <a:pt x="1810098" y="2247900"/>
                </a:cubicBezTo>
                <a:cubicBezTo>
                  <a:pt x="1812740" y="2261109"/>
                  <a:pt x="1830403" y="2265842"/>
                  <a:pt x="1838673" y="2276475"/>
                </a:cubicBezTo>
                <a:cubicBezTo>
                  <a:pt x="1852729" y="2294547"/>
                  <a:pt x="1857723" y="2320925"/>
                  <a:pt x="1876773" y="2333625"/>
                </a:cubicBezTo>
                <a:cubicBezTo>
                  <a:pt x="1886298" y="2339975"/>
                  <a:pt x="1896554" y="2345346"/>
                  <a:pt x="1905348" y="2352675"/>
                </a:cubicBezTo>
                <a:cubicBezTo>
                  <a:pt x="1978687" y="2413791"/>
                  <a:pt x="1891552" y="2353002"/>
                  <a:pt x="1962498" y="2400300"/>
                </a:cubicBezTo>
                <a:cubicBezTo>
                  <a:pt x="2013298" y="2476500"/>
                  <a:pt x="1946623" y="2384425"/>
                  <a:pt x="2010123" y="2447925"/>
                </a:cubicBezTo>
                <a:cubicBezTo>
                  <a:pt x="2053207" y="2491009"/>
                  <a:pt x="2002118" y="2467482"/>
                  <a:pt x="2057748" y="2486025"/>
                </a:cubicBezTo>
                <a:cubicBezTo>
                  <a:pt x="2060923" y="2505075"/>
                  <a:pt x="2061724" y="2524677"/>
                  <a:pt x="2067273" y="2543175"/>
                </a:cubicBezTo>
                <a:cubicBezTo>
                  <a:pt x="2071353" y="2556775"/>
                  <a:pt x="2082243" y="2567675"/>
                  <a:pt x="2086323" y="2581275"/>
                </a:cubicBezTo>
                <a:cubicBezTo>
                  <a:pt x="2091872" y="2599773"/>
                  <a:pt x="2092060" y="2619487"/>
                  <a:pt x="2095848" y="2638425"/>
                </a:cubicBezTo>
                <a:cubicBezTo>
                  <a:pt x="2098415" y="2651262"/>
                  <a:pt x="2102806" y="2663688"/>
                  <a:pt x="2105373" y="2676525"/>
                </a:cubicBezTo>
                <a:cubicBezTo>
                  <a:pt x="2109161" y="2695463"/>
                  <a:pt x="2110708" y="2714822"/>
                  <a:pt x="2114898" y="2733675"/>
                </a:cubicBezTo>
                <a:cubicBezTo>
                  <a:pt x="2133498" y="2817375"/>
                  <a:pt x="2119913" y="2673531"/>
                  <a:pt x="2143473" y="2838450"/>
                </a:cubicBezTo>
                <a:cubicBezTo>
                  <a:pt x="2146648" y="2860675"/>
                  <a:pt x="2148595" y="2883110"/>
                  <a:pt x="2152998" y="2905125"/>
                </a:cubicBezTo>
                <a:cubicBezTo>
                  <a:pt x="2154967" y="2914970"/>
                  <a:pt x="2160088" y="2923960"/>
                  <a:pt x="2162523" y="2933700"/>
                </a:cubicBezTo>
                <a:cubicBezTo>
                  <a:pt x="2166450" y="2949406"/>
                  <a:pt x="2169386" y="2965356"/>
                  <a:pt x="2172048" y="2981325"/>
                </a:cubicBezTo>
                <a:cubicBezTo>
                  <a:pt x="2199566" y="3146435"/>
                  <a:pt x="2166716" y="2976379"/>
                  <a:pt x="2191098" y="3086100"/>
                </a:cubicBezTo>
                <a:cubicBezTo>
                  <a:pt x="2194610" y="3101904"/>
                  <a:pt x="2195503" y="3118366"/>
                  <a:pt x="2200623" y="3133725"/>
                </a:cubicBezTo>
                <a:cubicBezTo>
                  <a:pt x="2205113" y="3147195"/>
                  <a:pt x="2214687" y="3158530"/>
                  <a:pt x="2219673" y="3171825"/>
                </a:cubicBezTo>
                <a:cubicBezTo>
                  <a:pt x="2224270" y="3184082"/>
                  <a:pt x="2224041" y="3197893"/>
                  <a:pt x="2229198" y="3209925"/>
                </a:cubicBezTo>
                <a:cubicBezTo>
                  <a:pt x="2259128" y="3279761"/>
                  <a:pt x="2245082" y="3184571"/>
                  <a:pt x="2267298" y="3295650"/>
                </a:cubicBezTo>
                <a:cubicBezTo>
                  <a:pt x="2273845" y="3328386"/>
                  <a:pt x="2277380" y="3349988"/>
                  <a:pt x="2286348" y="3381375"/>
                </a:cubicBezTo>
                <a:cubicBezTo>
                  <a:pt x="2289106" y="3391029"/>
                  <a:pt x="2292698" y="3400425"/>
                  <a:pt x="2295873" y="3409950"/>
                </a:cubicBezTo>
                <a:cubicBezTo>
                  <a:pt x="2292698" y="3444875"/>
                  <a:pt x="2296243" y="3481081"/>
                  <a:pt x="2286348" y="3514725"/>
                </a:cubicBezTo>
                <a:cubicBezTo>
                  <a:pt x="2279888" y="3536690"/>
                  <a:pt x="2264437" y="3555686"/>
                  <a:pt x="2248248" y="3571875"/>
                </a:cubicBezTo>
                <a:cubicBezTo>
                  <a:pt x="2183003" y="3637120"/>
                  <a:pt x="2213514" y="3614081"/>
                  <a:pt x="2162523" y="3648075"/>
                </a:cubicBezTo>
                <a:cubicBezTo>
                  <a:pt x="2156173" y="3657600"/>
                  <a:pt x="2152267" y="3669321"/>
                  <a:pt x="2143473" y="3676650"/>
                </a:cubicBezTo>
                <a:cubicBezTo>
                  <a:pt x="2132565" y="3685740"/>
                  <a:pt x="2118424" y="3690107"/>
                  <a:pt x="2105373" y="3695700"/>
                </a:cubicBezTo>
                <a:cubicBezTo>
                  <a:pt x="2086242" y="3703899"/>
                  <a:pt x="2058032" y="3709917"/>
                  <a:pt x="2038698" y="3714750"/>
                </a:cubicBezTo>
                <a:cubicBezTo>
                  <a:pt x="2029173" y="3721100"/>
                  <a:pt x="2020881" y="3729888"/>
                  <a:pt x="2010123" y="3733800"/>
                </a:cubicBezTo>
                <a:cubicBezTo>
                  <a:pt x="1985518" y="3742747"/>
                  <a:pt x="1933923" y="3752850"/>
                  <a:pt x="1933923" y="3752850"/>
                </a:cubicBezTo>
                <a:cubicBezTo>
                  <a:pt x="1891083" y="3750330"/>
                  <a:pt x="1785362" y="3765447"/>
                  <a:pt x="1733898" y="3724275"/>
                </a:cubicBezTo>
                <a:cubicBezTo>
                  <a:pt x="1712861" y="3707445"/>
                  <a:pt x="1695798" y="3686175"/>
                  <a:pt x="1676748" y="3667125"/>
                </a:cubicBezTo>
                <a:lnTo>
                  <a:pt x="1648173" y="3638550"/>
                </a:lnTo>
                <a:cubicBezTo>
                  <a:pt x="1644998" y="3629025"/>
                  <a:pt x="1643138" y="3618955"/>
                  <a:pt x="1638648" y="3609975"/>
                </a:cubicBezTo>
                <a:cubicBezTo>
                  <a:pt x="1633528" y="3599736"/>
                  <a:pt x="1624247" y="3591861"/>
                  <a:pt x="1619598" y="3581400"/>
                </a:cubicBezTo>
                <a:cubicBezTo>
                  <a:pt x="1611443" y="3563050"/>
                  <a:pt x="1606898" y="3543300"/>
                  <a:pt x="1600548" y="3524250"/>
                </a:cubicBezTo>
                <a:lnTo>
                  <a:pt x="1591023" y="3495675"/>
                </a:lnTo>
                <a:lnTo>
                  <a:pt x="1581498" y="3467100"/>
                </a:lnTo>
                <a:cubicBezTo>
                  <a:pt x="1573521" y="3411264"/>
                  <a:pt x="1571294" y="3379339"/>
                  <a:pt x="1552923" y="3324225"/>
                </a:cubicBezTo>
                <a:lnTo>
                  <a:pt x="1524348" y="3238500"/>
                </a:lnTo>
                <a:cubicBezTo>
                  <a:pt x="1521173" y="3228975"/>
                  <a:pt x="1517258" y="3219665"/>
                  <a:pt x="1514823" y="3209925"/>
                </a:cubicBezTo>
                <a:cubicBezTo>
                  <a:pt x="1511648" y="3197225"/>
                  <a:pt x="1508138" y="3184604"/>
                  <a:pt x="1505298" y="3171825"/>
                </a:cubicBezTo>
                <a:cubicBezTo>
                  <a:pt x="1496937" y="3134199"/>
                  <a:pt x="1494565" y="3102733"/>
                  <a:pt x="1476723" y="3067050"/>
                </a:cubicBezTo>
                <a:cubicBezTo>
                  <a:pt x="1470373" y="3054350"/>
                  <a:pt x="1462946" y="3042133"/>
                  <a:pt x="1457673" y="3028950"/>
                </a:cubicBezTo>
                <a:cubicBezTo>
                  <a:pt x="1450215" y="3010306"/>
                  <a:pt x="1444973" y="2990850"/>
                  <a:pt x="1438623" y="2971800"/>
                </a:cubicBezTo>
                <a:lnTo>
                  <a:pt x="1429098" y="2943225"/>
                </a:lnTo>
                <a:lnTo>
                  <a:pt x="1419573" y="2914650"/>
                </a:lnTo>
                <a:cubicBezTo>
                  <a:pt x="1416398" y="2905125"/>
                  <a:pt x="1415617" y="2894429"/>
                  <a:pt x="1410048" y="2886075"/>
                </a:cubicBezTo>
                <a:cubicBezTo>
                  <a:pt x="1403698" y="2876550"/>
                  <a:pt x="1396118" y="2867739"/>
                  <a:pt x="1390998" y="2857500"/>
                </a:cubicBezTo>
                <a:cubicBezTo>
                  <a:pt x="1386508" y="2848520"/>
                  <a:pt x="1385963" y="2837905"/>
                  <a:pt x="1381473" y="2828925"/>
                </a:cubicBezTo>
                <a:cubicBezTo>
                  <a:pt x="1376353" y="2818686"/>
                  <a:pt x="1367543" y="2810589"/>
                  <a:pt x="1362423" y="2800350"/>
                </a:cubicBezTo>
                <a:cubicBezTo>
                  <a:pt x="1357933" y="2791370"/>
                  <a:pt x="1357388" y="2780755"/>
                  <a:pt x="1352898" y="2771775"/>
                </a:cubicBezTo>
                <a:cubicBezTo>
                  <a:pt x="1347778" y="2761536"/>
                  <a:pt x="1338497" y="2753661"/>
                  <a:pt x="1333848" y="2743200"/>
                </a:cubicBezTo>
                <a:cubicBezTo>
                  <a:pt x="1325693" y="2724850"/>
                  <a:pt x="1314798" y="2686050"/>
                  <a:pt x="1314798" y="2686050"/>
                </a:cubicBezTo>
                <a:cubicBezTo>
                  <a:pt x="1311623" y="2695575"/>
                  <a:pt x="1307708" y="2704885"/>
                  <a:pt x="1305273" y="2714625"/>
                </a:cubicBezTo>
                <a:lnTo>
                  <a:pt x="1286223" y="2790825"/>
                </a:lnTo>
                <a:cubicBezTo>
                  <a:pt x="1264113" y="2945596"/>
                  <a:pt x="1292514" y="2775186"/>
                  <a:pt x="1257648" y="2914650"/>
                </a:cubicBezTo>
                <a:cubicBezTo>
                  <a:pt x="1254473" y="2927350"/>
                  <a:pt x="1250963" y="2939971"/>
                  <a:pt x="1248123" y="2952750"/>
                </a:cubicBezTo>
                <a:cubicBezTo>
                  <a:pt x="1244611" y="2968554"/>
                  <a:pt x="1244282" y="2985216"/>
                  <a:pt x="1238598" y="3000375"/>
                </a:cubicBezTo>
                <a:cubicBezTo>
                  <a:pt x="1234578" y="3011094"/>
                  <a:pt x="1225898" y="3019425"/>
                  <a:pt x="1219548" y="3028950"/>
                </a:cubicBezTo>
                <a:cubicBezTo>
                  <a:pt x="1197371" y="3184187"/>
                  <a:pt x="1228102" y="3037566"/>
                  <a:pt x="1190973" y="3124200"/>
                </a:cubicBezTo>
                <a:cubicBezTo>
                  <a:pt x="1153893" y="3210721"/>
                  <a:pt x="1232137" y="3105316"/>
                  <a:pt x="1143348" y="3238500"/>
                </a:cubicBezTo>
                <a:cubicBezTo>
                  <a:pt x="1130648" y="3257550"/>
                  <a:pt x="1115487" y="3275172"/>
                  <a:pt x="1105248" y="3295650"/>
                </a:cubicBezTo>
                <a:cubicBezTo>
                  <a:pt x="1098898" y="3308350"/>
                  <a:pt x="1094451" y="3322196"/>
                  <a:pt x="1086198" y="3333750"/>
                </a:cubicBezTo>
                <a:cubicBezTo>
                  <a:pt x="1078368" y="3344711"/>
                  <a:pt x="1065453" y="3351364"/>
                  <a:pt x="1057623" y="3362325"/>
                </a:cubicBezTo>
                <a:cubicBezTo>
                  <a:pt x="1049370" y="3373879"/>
                  <a:pt x="1046098" y="3388384"/>
                  <a:pt x="1038573" y="3400425"/>
                </a:cubicBezTo>
                <a:cubicBezTo>
                  <a:pt x="1030159" y="3413887"/>
                  <a:pt x="1019102" y="3425520"/>
                  <a:pt x="1009998" y="3438525"/>
                </a:cubicBezTo>
                <a:cubicBezTo>
                  <a:pt x="996868" y="3457282"/>
                  <a:pt x="984598" y="3476625"/>
                  <a:pt x="971898" y="3495675"/>
                </a:cubicBezTo>
                <a:lnTo>
                  <a:pt x="952848" y="3524250"/>
                </a:lnTo>
                <a:cubicBezTo>
                  <a:pt x="946498" y="3533775"/>
                  <a:pt x="943323" y="3546475"/>
                  <a:pt x="933798" y="3552825"/>
                </a:cubicBezTo>
                <a:cubicBezTo>
                  <a:pt x="924273" y="3559175"/>
                  <a:pt x="913779" y="3564270"/>
                  <a:pt x="905223" y="3571875"/>
                </a:cubicBezTo>
                <a:cubicBezTo>
                  <a:pt x="885087" y="3589773"/>
                  <a:pt x="873631" y="3620506"/>
                  <a:pt x="848073" y="3629025"/>
                </a:cubicBezTo>
                <a:cubicBezTo>
                  <a:pt x="829023" y="3635375"/>
                  <a:pt x="807631" y="3636936"/>
                  <a:pt x="790923" y="3648075"/>
                </a:cubicBezTo>
                <a:cubicBezTo>
                  <a:pt x="781398" y="3654425"/>
                  <a:pt x="773289" y="3663758"/>
                  <a:pt x="762348" y="3667125"/>
                </a:cubicBezTo>
                <a:cubicBezTo>
                  <a:pt x="731401" y="3676647"/>
                  <a:pt x="697815" y="3675936"/>
                  <a:pt x="667098" y="3686175"/>
                </a:cubicBezTo>
                <a:lnTo>
                  <a:pt x="638523" y="3695700"/>
                </a:lnTo>
                <a:cubicBezTo>
                  <a:pt x="594073" y="3692525"/>
                  <a:pt x="549243" y="3692786"/>
                  <a:pt x="505173" y="3686175"/>
                </a:cubicBezTo>
                <a:cubicBezTo>
                  <a:pt x="485315" y="3683196"/>
                  <a:pt x="467948" y="3669616"/>
                  <a:pt x="448023" y="3667125"/>
                </a:cubicBezTo>
                <a:cubicBezTo>
                  <a:pt x="324461" y="3651680"/>
                  <a:pt x="397364" y="3659303"/>
                  <a:pt x="228948" y="3648075"/>
                </a:cubicBezTo>
                <a:cubicBezTo>
                  <a:pt x="216248" y="3644900"/>
                  <a:pt x="203105" y="3643147"/>
                  <a:pt x="190848" y="3638550"/>
                </a:cubicBezTo>
                <a:cubicBezTo>
                  <a:pt x="177553" y="3633564"/>
                  <a:pt x="165799" y="3625093"/>
                  <a:pt x="152748" y="3619500"/>
                </a:cubicBezTo>
                <a:cubicBezTo>
                  <a:pt x="143520" y="3615545"/>
                  <a:pt x="133698" y="3613150"/>
                  <a:pt x="124173" y="3609975"/>
                </a:cubicBezTo>
                <a:cubicBezTo>
                  <a:pt x="111473" y="3600450"/>
                  <a:pt x="98991" y="3590627"/>
                  <a:pt x="86073" y="3581400"/>
                </a:cubicBezTo>
                <a:cubicBezTo>
                  <a:pt x="76758" y="3574746"/>
                  <a:pt x="64827" y="3571144"/>
                  <a:pt x="57498" y="3562350"/>
                </a:cubicBezTo>
                <a:cubicBezTo>
                  <a:pt x="48408" y="3551442"/>
                  <a:pt x="45493" y="3536578"/>
                  <a:pt x="38448" y="3524250"/>
                </a:cubicBezTo>
                <a:cubicBezTo>
                  <a:pt x="32768" y="3514311"/>
                  <a:pt x="25748" y="3505200"/>
                  <a:pt x="19398" y="3495675"/>
                </a:cubicBezTo>
                <a:cubicBezTo>
                  <a:pt x="-10903" y="3374469"/>
                  <a:pt x="-1616" y="3426508"/>
                  <a:pt x="19398" y="3181350"/>
                </a:cubicBezTo>
                <a:cubicBezTo>
                  <a:pt x="21113" y="3161343"/>
                  <a:pt x="32931" y="3143508"/>
                  <a:pt x="38448" y="3124200"/>
                </a:cubicBezTo>
                <a:cubicBezTo>
                  <a:pt x="45641" y="3099026"/>
                  <a:pt x="51148" y="3073400"/>
                  <a:pt x="57498" y="3048000"/>
                </a:cubicBezTo>
                <a:cubicBezTo>
                  <a:pt x="60673" y="3035300"/>
                  <a:pt x="62883" y="3022319"/>
                  <a:pt x="67023" y="3009900"/>
                </a:cubicBezTo>
                <a:cubicBezTo>
                  <a:pt x="73373" y="2990850"/>
                  <a:pt x="74934" y="2969458"/>
                  <a:pt x="86073" y="2952750"/>
                </a:cubicBezTo>
                <a:cubicBezTo>
                  <a:pt x="130968" y="2885407"/>
                  <a:pt x="72336" y="2966487"/>
                  <a:pt x="143223" y="2895600"/>
                </a:cubicBezTo>
                <a:cubicBezTo>
                  <a:pt x="158788" y="2880035"/>
                  <a:pt x="177327" y="2847854"/>
                  <a:pt x="190848" y="2828925"/>
                </a:cubicBezTo>
                <a:cubicBezTo>
                  <a:pt x="200075" y="2816007"/>
                  <a:pt x="210196" y="2803743"/>
                  <a:pt x="219423" y="2790825"/>
                </a:cubicBezTo>
                <a:cubicBezTo>
                  <a:pt x="226077" y="2781510"/>
                  <a:pt x="231144" y="2771044"/>
                  <a:pt x="238473" y="2762250"/>
                </a:cubicBezTo>
                <a:cubicBezTo>
                  <a:pt x="247097" y="2751902"/>
                  <a:pt x="258518" y="2744101"/>
                  <a:pt x="267048" y="2733675"/>
                </a:cubicBezTo>
                <a:cubicBezTo>
                  <a:pt x="287153" y="2709102"/>
                  <a:pt x="309999" y="2685873"/>
                  <a:pt x="324198" y="2657475"/>
                </a:cubicBezTo>
                <a:cubicBezTo>
                  <a:pt x="330548" y="2644775"/>
                  <a:pt x="337655" y="2632426"/>
                  <a:pt x="343248" y="2619375"/>
                </a:cubicBezTo>
                <a:cubicBezTo>
                  <a:pt x="347203" y="2610147"/>
                  <a:pt x="347204" y="2599154"/>
                  <a:pt x="352773" y="2590800"/>
                </a:cubicBezTo>
                <a:cubicBezTo>
                  <a:pt x="360245" y="2579592"/>
                  <a:pt x="373078" y="2572858"/>
                  <a:pt x="381348" y="2562225"/>
                </a:cubicBezTo>
                <a:cubicBezTo>
                  <a:pt x="395404" y="2544153"/>
                  <a:pt x="406748" y="2524125"/>
                  <a:pt x="419448" y="2505075"/>
                </a:cubicBezTo>
                <a:cubicBezTo>
                  <a:pt x="425798" y="2495550"/>
                  <a:pt x="434878" y="2487360"/>
                  <a:pt x="438498" y="2476500"/>
                </a:cubicBezTo>
                <a:lnTo>
                  <a:pt x="457548" y="2419350"/>
                </a:lnTo>
                <a:cubicBezTo>
                  <a:pt x="460723" y="2409825"/>
                  <a:pt x="464638" y="2400515"/>
                  <a:pt x="467073" y="2390775"/>
                </a:cubicBezTo>
                <a:cubicBezTo>
                  <a:pt x="470248" y="2378075"/>
                  <a:pt x="473758" y="2365454"/>
                  <a:pt x="476598" y="2352675"/>
                </a:cubicBezTo>
                <a:cubicBezTo>
                  <a:pt x="486419" y="2308481"/>
                  <a:pt x="484033" y="2307602"/>
                  <a:pt x="495648" y="2266950"/>
                </a:cubicBezTo>
                <a:cubicBezTo>
                  <a:pt x="498406" y="2257296"/>
                  <a:pt x="501998" y="2247900"/>
                  <a:pt x="505173" y="2238375"/>
                </a:cubicBezTo>
                <a:cubicBezTo>
                  <a:pt x="508348" y="2212975"/>
                  <a:pt x="510806" y="2187475"/>
                  <a:pt x="514698" y="2162175"/>
                </a:cubicBezTo>
                <a:cubicBezTo>
                  <a:pt x="517160" y="2146174"/>
                  <a:pt x="521761" y="2130551"/>
                  <a:pt x="524223" y="2114550"/>
                </a:cubicBezTo>
                <a:cubicBezTo>
                  <a:pt x="528115" y="2089250"/>
                  <a:pt x="530573" y="2063750"/>
                  <a:pt x="533748" y="2038350"/>
                </a:cubicBezTo>
                <a:cubicBezTo>
                  <a:pt x="532550" y="1986840"/>
                  <a:pt x="527096" y="1580043"/>
                  <a:pt x="514698" y="1447800"/>
                </a:cubicBezTo>
                <a:cubicBezTo>
                  <a:pt x="510800" y="1406222"/>
                  <a:pt x="501049" y="1365385"/>
                  <a:pt x="495648" y="1323975"/>
                </a:cubicBezTo>
                <a:cubicBezTo>
                  <a:pt x="491521" y="1292335"/>
                  <a:pt x="489298" y="1260475"/>
                  <a:pt x="486123" y="1228725"/>
                </a:cubicBezTo>
                <a:cubicBezTo>
                  <a:pt x="489298" y="974725"/>
                  <a:pt x="489742" y="720676"/>
                  <a:pt x="495648" y="466725"/>
                </a:cubicBezTo>
                <a:cubicBezTo>
                  <a:pt x="495765" y="461708"/>
                  <a:pt x="508325" y="384221"/>
                  <a:pt x="514698" y="371475"/>
                </a:cubicBezTo>
                <a:cubicBezTo>
                  <a:pt x="521798" y="357276"/>
                  <a:pt x="535274" y="347087"/>
                  <a:pt x="543273" y="333375"/>
                </a:cubicBezTo>
                <a:cubicBezTo>
                  <a:pt x="557582" y="308845"/>
                  <a:pt x="565621" y="280804"/>
                  <a:pt x="581373" y="257175"/>
                </a:cubicBezTo>
                <a:cubicBezTo>
                  <a:pt x="587723" y="247650"/>
                  <a:pt x="595303" y="238839"/>
                  <a:pt x="600423" y="228600"/>
                </a:cubicBezTo>
                <a:cubicBezTo>
                  <a:pt x="604913" y="219620"/>
                  <a:pt x="603520" y="207738"/>
                  <a:pt x="609948" y="200025"/>
                </a:cubicBezTo>
                <a:cubicBezTo>
                  <a:pt x="620111" y="187829"/>
                  <a:pt x="636101" y="181904"/>
                  <a:pt x="648048" y="171450"/>
                </a:cubicBezTo>
                <a:cubicBezTo>
                  <a:pt x="661565" y="159623"/>
                  <a:pt x="670747" y="142591"/>
                  <a:pt x="686148" y="133350"/>
                </a:cubicBezTo>
                <a:cubicBezTo>
                  <a:pt x="703367" y="123019"/>
                  <a:pt x="726590" y="125439"/>
                  <a:pt x="743298" y="114300"/>
                </a:cubicBezTo>
                <a:cubicBezTo>
                  <a:pt x="752823" y="107950"/>
                  <a:pt x="761412" y="99899"/>
                  <a:pt x="771873" y="95250"/>
                </a:cubicBezTo>
                <a:cubicBezTo>
                  <a:pt x="780962" y="91211"/>
                  <a:pt x="848970" y="68586"/>
                  <a:pt x="867123" y="66675"/>
                </a:cubicBezTo>
                <a:cubicBezTo>
                  <a:pt x="914591" y="61678"/>
                  <a:pt x="962373" y="60325"/>
                  <a:pt x="1009998" y="57150"/>
                </a:cubicBezTo>
                <a:cubicBezTo>
                  <a:pt x="1083023" y="60325"/>
                  <a:pt x="1156426" y="58603"/>
                  <a:pt x="1229073" y="66675"/>
                </a:cubicBezTo>
                <a:cubicBezTo>
                  <a:pt x="1239693" y="67855"/>
                  <a:pt x="1312417" y="112514"/>
                  <a:pt x="1314798" y="114300"/>
                </a:cubicBezTo>
                <a:cubicBezTo>
                  <a:pt x="1361188" y="149093"/>
                  <a:pt x="1342124" y="160052"/>
                  <a:pt x="1381473" y="219075"/>
                </a:cubicBezTo>
                <a:cubicBezTo>
                  <a:pt x="1426368" y="286418"/>
                  <a:pt x="1370025" y="203048"/>
                  <a:pt x="1429098" y="285750"/>
                </a:cubicBezTo>
                <a:cubicBezTo>
                  <a:pt x="1445072" y="308113"/>
                  <a:pt x="1452466" y="326728"/>
                  <a:pt x="1476723" y="342900"/>
                </a:cubicBezTo>
                <a:cubicBezTo>
                  <a:pt x="1484922" y="348366"/>
                  <a:pt x="1538317" y="360680"/>
                  <a:pt x="1543398" y="361950"/>
                </a:cubicBezTo>
                <a:cubicBezTo>
                  <a:pt x="1578323" y="358775"/>
                  <a:pt x="1614151" y="360930"/>
                  <a:pt x="1648173" y="352425"/>
                </a:cubicBezTo>
                <a:cubicBezTo>
                  <a:pt x="1666134" y="347935"/>
                  <a:pt x="1679614" y="332841"/>
                  <a:pt x="1695798" y="323850"/>
                </a:cubicBezTo>
                <a:cubicBezTo>
                  <a:pt x="1708210" y="316954"/>
                  <a:pt x="1721857" y="312325"/>
                  <a:pt x="1733898" y="304800"/>
                </a:cubicBezTo>
                <a:cubicBezTo>
                  <a:pt x="1799801" y="263611"/>
                  <a:pt x="1744433" y="285413"/>
                  <a:pt x="1800573" y="266700"/>
                </a:cubicBezTo>
                <a:cubicBezTo>
                  <a:pt x="1806923" y="257175"/>
                  <a:pt x="1814503" y="248364"/>
                  <a:pt x="1819623" y="238125"/>
                </a:cubicBezTo>
                <a:cubicBezTo>
                  <a:pt x="1824113" y="229145"/>
                  <a:pt x="1823579" y="217904"/>
                  <a:pt x="1829148" y="209550"/>
                </a:cubicBezTo>
                <a:cubicBezTo>
                  <a:pt x="1850019" y="178244"/>
                  <a:pt x="1859942" y="183889"/>
                  <a:pt x="1886298" y="161925"/>
                </a:cubicBezTo>
                <a:cubicBezTo>
                  <a:pt x="1933864" y="122287"/>
                  <a:pt x="1893230" y="140564"/>
                  <a:pt x="1943448" y="123825"/>
                </a:cubicBezTo>
                <a:cubicBezTo>
                  <a:pt x="2051379" y="42877"/>
                  <a:pt x="1915050" y="141574"/>
                  <a:pt x="2019648" y="76200"/>
                </a:cubicBezTo>
                <a:cubicBezTo>
                  <a:pt x="2033110" y="67786"/>
                  <a:pt x="2043549" y="54725"/>
                  <a:pt x="2057748" y="47625"/>
                </a:cubicBezTo>
                <a:cubicBezTo>
                  <a:pt x="2075709" y="38645"/>
                  <a:pt x="2095848" y="34925"/>
                  <a:pt x="2114898" y="28575"/>
                </a:cubicBezTo>
                <a:cubicBezTo>
                  <a:pt x="2161795" y="12943"/>
                  <a:pt x="2133569" y="20701"/>
                  <a:pt x="2200623" y="9525"/>
                </a:cubicBezTo>
                <a:cubicBezTo>
                  <a:pt x="2245073" y="12700"/>
                  <a:pt x="2289903" y="12439"/>
                  <a:pt x="2333973" y="19050"/>
                </a:cubicBezTo>
                <a:cubicBezTo>
                  <a:pt x="2353831" y="22029"/>
                  <a:pt x="2372073" y="31750"/>
                  <a:pt x="2391123" y="38100"/>
                </a:cubicBezTo>
                <a:cubicBezTo>
                  <a:pt x="2400648" y="41275"/>
                  <a:pt x="2409658" y="47625"/>
                  <a:pt x="2419698" y="47625"/>
                </a:cubicBezTo>
                <a:lnTo>
                  <a:pt x="2543523" y="4762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23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4" grpId="0" animBg="1"/>
      <p:bldP spid="56" grpId="0" animBg="1"/>
      <p:bldP spid="57" grpId="0" animBg="1"/>
      <p:bldP spid="59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9BFCF339-18CE-4DC5-8C13-DA1AF2672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79" y="1505580"/>
            <a:ext cx="5745957" cy="5216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96274-CC1A-4322-A31E-595D7D48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034" y="6140345"/>
            <a:ext cx="643748" cy="365125"/>
          </a:xfrm>
        </p:spPr>
        <p:txBody>
          <a:bodyPr/>
          <a:lstStyle/>
          <a:p>
            <a:fld id="{EBC10836-D408-41A0-BF56-DA0ED44965F4}" type="slidenum">
              <a:rPr lang="en-US" sz="2000" b="1" smtClean="0">
                <a:solidFill>
                  <a:schemeClr val="tx1"/>
                </a:solidFill>
              </a:rPr>
              <a:t>6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4A1263D-B922-45E8-B00D-30FEDB4F2D8B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Methodology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cxnSp>
        <p:nvCxnSpPr>
          <p:cNvPr id="32" name="Connector: Curved 23">
            <a:extLst>
              <a:ext uri="{FF2B5EF4-FFF2-40B4-BE49-F238E27FC236}">
                <a16:creationId xmlns:a16="http://schemas.microsoft.com/office/drawing/2014/main" id="{54D5D3DE-B417-436C-B327-5FB8003DB3E4}"/>
              </a:ext>
            </a:extLst>
          </p:cNvPr>
          <p:cNvCxnSpPr>
            <a:cxnSpLocks/>
            <a:stCxn id="38" idx="4"/>
            <a:endCxn id="37" idx="2"/>
          </p:cNvCxnSpPr>
          <p:nvPr/>
        </p:nvCxnSpPr>
        <p:spPr>
          <a:xfrm rot="16200000" flipH="1">
            <a:off x="996499" y="377891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3" name="Connector: Curved 24">
            <a:extLst>
              <a:ext uri="{FF2B5EF4-FFF2-40B4-BE49-F238E27FC236}">
                <a16:creationId xmlns:a16="http://schemas.microsoft.com/office/drawing/2014/main" id="{F68462A0-7275-4633-90A9-CE986E7A0782}"/>
              </a:ext>
            </a:extLst>
          </p:cNvPr>
          <p:cNvCxnSpPr>
            <a:cxnSpLocks/>
            <a:endCxn id="39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4" name="Connector: Curved 25">
            <a:extLst>
              <a:ext uri="{FF2B5EF4-FFF2-40B4-BE49-F238E27FC236}">
                <a16:creationId xmlns:a16="http://schemas.microsoft.com/office/drawing/2014/main" id="{91BE994D-6004-4A54-A300-CA0FFD6BF16A}"/>
              </a:ext>
            </a:extLst>
          </p:cNvPr>
          <p:cNvCxnSpPr>
            <a:cxnSpLocks/>
            <a:stCxn id="39" idx="4"/>
            <a:endCxn id="36" idx="2"/>
          </p:cNvCxnSpPr>
          <p:nvPr/>
        </p:nvCxnSpPr>
        <p:spPr>
          <a:xfrm rot="16200000" flipH="1">
            <a:off x="4070297" y="337026"/>
            <a:ext cx="212740" cy="75852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5" name="Connector: Curved 26">
            <a:extLst>
              <a:ext uri="{FF2B5EF4-FFF2-40B4-BE49-F238E27FC236}">
                <a16:creationId xmlns:a16="http://schemas.microsoft.com/office/drawing/2014/main" id="{23408FF1-FCAE-4DF4-BC52-68030D3F8725}"/>
              </a:ext>
            </a:extLst>
          </p:cNvPr>
          <p:cNvCxnSpPr>
            <a:cxnSpLocks/>
            <a:stCxn id="36" idx="6"/>
            <a:endCxn id="20" idx="4"/>
          </p:cNvCxnSpPr>
          <p:nvPr/>
        </p:nvCxnSpPr>
        <p:spPr>
          <a:xfrm flipV="1">
            <a:off x="6101790" y="609915"/>
            <a:ext cx="768371" cy="21274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E0EE48A5-9A0A-4D1B-9054-165940236E94}"/>
              </a:ext>
            </a:extLst>
          </p:cNvPr>
          <p:cNvSpPr/>
          <p:nvPr/>
        </p:nvSpPr>
        <p:spPr>
          <a:xfrm>
            <a:off x="4555928" y="540702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err="1" smtClean="0">
                <a:solidFill>
                  <a:schemeClr val="tx1"/>
                </a:solidFill>
              </a:rPr>
              <a:t>L.review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95A475A1-6DBB-477E-AD05-2785A7668C53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00" b="1" i="1" kern="0" dirty="0" err="1">
                <a:solidFill>
                  <a:schemeClr val="bg1"/>
                </a:solidFill>
              </a:rPr>
              <a:t>P.statement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D645BB4F-328C-438A-B526-9DF8BCEA3AA9}"/>
              </a:ext>
            </a:extLst>
          </p:cNvPr>
          <p:cNvSpPr/>
          <p:nvPr/>
        </p:nvSpPr>
        <p:spPr>
          <a:xfrm>
            <a:off x="38767" y="85843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9BF291EF-F7F4-4303-9EED-9CAAB17FF34B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i="1" dirty="0">
                <a:solidFill>
                  <a:schemeClr val="bg1"/>
                </a:solidFill>
              </a:rPr>
              <a:t>Objectives</a:t>
            </a:r>
          </a:p>
        </p:txBody>
      </p:sp>
      <p:cxnSp>
        <p:nvCxnSpPr>
          <p:cNvPr id="40" name="Connector: Curved 26">
            <a:extLst>
              <a:ext uri="{FF2B5EF4-FFF2-40B4-BE49-F238E27FC236}">
                <a16:creationId xmlns:a16="http://schemas.microsoft.com/office/drawing/2014/main" id="{2B038B90-BF74-42D5-946F-A54F4C4B9544}"/>
              </a:ext>
            </a:extLst>
          </p:cNvPr>
          <p:cNvCxnSpPr>
            <a:cxnSpLocks/>
            <a:stCxn id="20" idx="4"/>
            <a:endCxn id="45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2066F87D-6C1A-4CF2-A62E-2460C5E089FF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Conclusion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FA4F9E33-9637-4D9F-82BD-D420CEBFF526}"/>
              </a:ext>
            </a:extLst>
          </p:cNvPr>
          <p:cNvCxnSpPr>
            <a:cxnSpLocks/>
            <a:endCxn id="41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1DD2CEC1-D971-4F65-ACAD-A21067E7D440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i="1" dirty="0">
                <a:solidFill>
                  <a:schemeClr val="bg1"/>
                </a:solidFill>
              </a:rPr>
              <a:t>References </a:t>
            </a:r>
          </a:p>
        </p:txBody>
      </p:sp>
      <p:cxnSp>
        <p:nvCxnSpPr>
          <p:cNvPr id="44" name="Connector: Curved 26">
            <a:extLst>
              <a:ext uri="{FF2B5EF4-FFF2-40B4-BE49-F238E27FC236}">
                <a16:creationId xmlns:a16="http://schemas.microsoft.com/office/drawing/2014/main" id="{1BEA7AC6-6053-4FE8-BD89-11B47CDA22D6}"/>
              </a:ext>
            </a:extLst>
          </p:cNvPr>
          <p:cNvCxnSpPr>
            <a:cxnSpLocks/>
            <a:stCxn id="41" idx="4"/>
            <a:endCxn id="43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C140627A-87DE-499F-A9C6-34EA78476698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Results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42" y="1599308"/>
            <a:ext cx="5986748" cy="5016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66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4902408" y="2923955"/>
            <a:ext cx="2221862" cy="1922001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383434" tIns="333743" rIns="383434" bIns="3337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corporate purposes</a:t>
            </a:r>
            <a:endParaRPr lang="en-US" sz="1200" kern="1200" dirty="0"/>
          </a:p>
        </p:txBody>
      </p:sp>
      <p:sp>
        <p:nvSpPr>
          <p:cNvPr id="23" name="Hexagon 22"/>
          <p:cNvSpPr/>
          <p:nvPr/>
        </p:nvSpPr>
        <p:spPr>
          <a:xfrm>
            <a:off x="6293721" y="2004408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5107073" y="1175894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316985" tIns="276285" rIns="316985" bIns="2762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tax purposes</a:t>
            </a:r>
            <a:endParaRPr lang="en-US" sz="1200" kern="1200" dirty="0"/>
          </a:p>
        </p:txBody>
      </p:sp>
      <p:sp>
        <p:nvSpPr>
          <p:cNvPr id="25" name="Hexagon 24"/>
          <p:cNvSpPr/>
          <p:nvPr/>
        </p:nvSpPr>
        <p:spPr>
          <a:xfrm>
            <a:off x="7272085" y="3354740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/>
          <p:cNvSpPr/>
          <p:nvPr/>
        </p:nvSpPr>
        <p:spPr>
          <a:xfrm>
            <a:off x="6776959" y="2144751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316985" tIns="276285" rIns="316985" bIns="2762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financing purposes</a:t>
            </a:r>
            <a:endParaRPr lang="en-US" sz="1200" kern="1200" dirty="0"/>
          </a:p>
        </p:txBody>
      </p:sp>
      <p:sp>
        <p:nvSpPr>
          <p:cNvPr id="27" name="Hexagon 26"/>
          <p:cNvSpPr/>
          <p:nvPr/>
        </p:nvSpPr>
        <p:spPr>
          <a:xfrm>
            <a:off x="6592450" y="4879011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 27"/>
          <p:cNvSpPr/>
          <p:nvPr/>
        </p:nvSpPr>
        <p:spPr>
          <a:xfrm>
            <a:off x="6776959" y="4049413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316985" tIns="276285" rIns="316985" bIns="276285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purposes of purchase or sale of companies or properties</a:t>
            </a:r>
            <a:endParaRPr lang="en-US" sz="1200" kern="1200" dirty="0"/>
          </a:p>
        </p:txBody>
      </p:sp>
      <p:sp>
        <p:nvSpPr>
          <p:cNvPr id="29" name="Hexagon 28"/>
          <p:cNvSpPr/>
          <p:nvPr/>
        </p:nvSpPr>
        <p:spPr>
          <a:xfrm>
            <a:off x="4906542" y="5037236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5107073" y="5019354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16985" tIns="276285" rIns="316985" bIns="2762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budget purposes</a:t>
            </a:r>
            <a:endParaRPr lang="en-US" sz="1200" kern="1200" dirty="0"/>
          </a:p>
        </p:txBody>
      </p:sp>
      <p:sp>
        <p:nvSpPr>
          <p:cNvPr id="31" name="Hexagon 30"/>
          <p:cNvSpPr/>
          <p:nvPr/>
        </p:nvSpPr>
        <p:spPr>
          <a:xfrm>
            <a:off x="3912157" y="3687446"/>
            <a:ext cx="838302" cy="72230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31"/>
          <p:cNvSpPr/>
          <p:nvPr/>
        </p:nvSpPr>
        <p:spPr>
          <a:xfrm>
            <a:off x="3429435" y="4050496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316985" tIns="276285" rIns="316985" bIns="2762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purposes of unitization or joint operations division of ownership</a:t>
            </a:r>
            <a:endParaRPr lang="en-US" sz="1200" kern="1200" dirty="0"/>
          </a:p>
        </p:txBody>
      </p:sp>
      <p:sp>
        <p:nvSpPr>
          <p:cNvPr id="33" name="Freeform 32"/>
          <p:cNvSpPr/>
          <p:nvPr/>
        </p:nvSpPr>
        <p:spPr>
          <a:xfrm>
            <a:off x="3429435" y="2142584"/>
            <a:ext cx="1820800" cy="1575206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316985" tIns="276285" rIns="316985" bIns="276285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smtClean="0"/>
              <a:t>purposes of gas sales</a:t>
            </a:r>
            <a:endParaRPr lang="en-US" sz="1200" kern="1200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4A1263D-B922-45E8-B00D-30FEDB4F2D8B}"/>
              </a:ext>
            </a:extLst>
          </p:cNvPr>
          <p:cNvSpPr/>
          <p:nvPr/>
        </p:nvSpPr>
        <p:spPr>
          <a:xfrm>
            <a:off x="5986748" y="46006"/>
            <a:ext cx="1766826" cy="563909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Methodology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cxnSp>
        <p:nvCxnSpPr>
          <p:cNvPr id="7" name="Connector: Curved 23">
            <a:extLst>
              <a:ext uri="{FF2B5EF4-FFF2-40B4-BE49-F238E27FC236}">
                <a16:creationId xmlns:a16="http://schemas.microsoft.com/office/drawing/2014/main" id="{54D5D3DE-B417-436C-B327-5FB8003DB3E4}"/>
              </a:ext>
            </a:extLst>
          </p:cNvPr>
          <p:cNvCxnSpPr>
            <a:cxnSpLocks/>
            <a:stCxn id="13" idx="4"/>
            <a:endCxn id="12" idx="2"/>
          </p:cNvCxnSpPr>
          <p:nvPr/>
        </p:nvCxnSpPr>
        <p:spPr>
          <a:xfrm rot="16200000" flipH="1">
            <a:off x="996499" y="377891"/>
            <a:ext cx="268147" cy="6433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8" name="Connector: Curved 24">
            <a:extLst>
              <a:ext uri="{FF2B5EF4-FFF2-40B4-BE49-F238E27FC236}">
                <a16:creationId xmlns:a16="http://schemas.microsoft.com/office/drawing/2014/main" id="{F68462A0-7275-4633-90A9-CE986E7A0782}"/>
              </a:ext>
            </a:extLst>
          </p:cNvPr>
          <p:cNvCxnSpPr>
            <a:cxnSpLocks/>
            <a:endCxn id="14" idx="4"/>
          </p:cNvCxnSpPr>
          <p:nvPr/>
        </p:nvCxnSpPr>
        <p:spPr>
          <a:xfrm flipV="1">
            <a:off x="3017035" y="609917"/>
            <a:ext cx="780371" cy="2169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9" name="Connector: Curved 25">
            <a:extLst>
              <a:ext uri="{FF2B5EF4-FFF2-40B4-BE49-F238E27FC236}">
                <a16:creationId xmlns:a16="http://schemas.microsoft.com/office/drawing/2014/main" id="{91BE994D-6004-4A54-A300-CA0FFD6BF16A}"/>
              </a:ext>
            </a:extLst>
          </p:cNvPr>
          <p:cNvCxnSpPr>
            <a:cxnSpLocks/>
            <a:stCxn id="14" idx="4"/>
            <a:endCxn id="11" idx="2"/>
          </p:cNvCxnSpPr>
          <p:nvPr/>
        </p:nvCxnSpPr>
        <p:spPr>
          <a:xfrm rot="16200000" flipH="1">
            <a:off x="4070297" y="337026"/>
            <a:ext cx="212740" cy="75852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0" name="Connector: Curved 26">
            <a:extLst>
              <a:ext uri="{FF2B5EF4-FFF2-40B4-BE49-F238E27FC236}">
                <a16:creationId xmlns:a16="http://schemas.microsoft.com/office/drawing/2014/main" id="{23408FF1-FCAE-4DF4-BC52-68030D3F8725}"/>
              </a:ext>
            </a:extLst>
          </p:cNvPr>
          <p:cNvCxnSpPr>
            <a:cxnSpLocks/>
            <a:stCxn id="11" idx="6"/>
            <a:endCxn id="6" idx="4"/>
          </p:cNvCxnSpPr>
          <p:nvPr/>
        </p:nvCxnSpPr>
        <p:spPr>
          <a:xfrm flipV="1">
            <a:off x="6101790" y="609915"/>
            <a:ext cx="768371" cy="21274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E0EE48A5-9A0A-4D1B-9054-165940236E94}"/>
              </a:ext>
            </a:extLst>
          </p:cNvPr>
          <p:cNvSpPr/>
          <p:nvPr/>
        </p:nvSpPr>
        <p:spPr>
          <a:xfrm>
            <a:off x="4555928" y="540702"/>
            <a:ext cx="1545862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i="1" dirty="0" err="1">
                <a:solidFill>
                  <a:schemeClr val="tx1"/>
                </a:solidFill>
              </a:rPr>
              <a:t>L.review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A475A1-6DBB-477E-AD05-2785A7668C53}"/>
              </a:ext>
            </a:extLst>
          </p:cNvPr>
          <p:cNvSpPr/>
          <p:nvPr/>
        </p:nvSpPr>
        <p:spPr>
          <a:xfrm>
            <a:off x="1452239" y="551677"/>
            <a:ext cx="154027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00" b="1" i="1" kern="0" dirty="0" err="1">
                <a:solidFill>
                  <a:schemeClr val="bg1"/>
                </a:solidFill>
              </a:rPr>
              <a:t>P.statement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645BB4F-328C-438A-B526-9DF8BCEA3AA9}"/>
              </a:ext>
            </a:extLst>
          </p:cNvPr>
          <p:cNvSpPr/>
          <p:nvPr/>
        </p:nvSpPr>
        <p:spPr>
          <a:xfrm>
            <a:off x="38767" y="85843"/>
            <a:ext cx="1540275" cy="479642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9BF291EF-F7F4-4303-9EED-9CAAB17FF34B}"/>
              </a:ext>
            </a:extLst>
          </p:cNvPr>
          <p:cNvSpPr/>
          <p:nvPr/>
        </p:nvSpPr>
        <p:spPr>
          <a:xfrm>
            <a:off x="2913993" y="46007"/>
            <a:ext cx="1766826" cy="56391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i="1" dirty="0">
                <a:solidFill>
                  <a:schemeClr val="bg1"/>
                </a:solidFill>
              </a:rPr>
              <a:t>Objectives</a:t>
            </a:r>
          </a:p>
        </p:txBody>
      </p:sp>
      <p:cxnSp>
        <p:nvCxnSpPr>
          <p:cNvPr id="15" name="Connector: Curved 26">
            <a:extLst>
              <a:ext uri="{FF2B5EF4-FFF2-40B4-BE49-F238E27FC236}">
                <a16:creationId xmlns:a16="http://schemas.microsoft.com/office/drawing/2014/main" id="{2B038B90-BF74-42D5-946F-A54F4C4B9544}"/>
              </a:ext>
            </a:extLst>
          </p:cNvPr>
          <p:cNvCxnSpPr>
            <a:cxnSpLocks/>
            <a:stCxn id="6" idx="4"/>
            <a:endCxn id="20" idx="2"/>
          </p:cNvCxnSpPr>
          <p:nvPr/>
        </p:nvCxnSpPr>
        <p:spPr>
          <a:xfrm rot="16200000" flipH="1">
            <a:off x="7199502" y="280573"/>
            <a:ext cx="188513" cy="8471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066F87D-6C1A-4CF2-A62E-2460C5E089FF}"/>
              </a:ext>
            </a:extLst>
          </p:cNvPr>
          <p:cNvSpPr/>
          <p:nvPr/>
        </p:nvSpPr>
        <p:spPr>
          <a:xfrm>
            <a:off x="8941981" y="51108"/>
            <a:ext cx="1766826" cy="432158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Conclusion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cxnSp>
        <p:nvCxnSpPr>
          <p:cNvPr id="17" name="Connector: Curved 41">
            <a:extLst>
              <a:ext uri="{FF2B5EF4-FFF2-40B4-BE49-F238E27FC236}">
                <a16:creationId xmlns:a16="http://schemas.microsoft.com/office/drawing/2014/main" id="{FA4F9E33-9637-4D9F-82BD-D420CEBFF526}"/>
              </a:ext>
            </a:extLst>
          </p:cNvPr>
          <p:cNvCxnSpPr>
            <a:cxnSpLocks/>
            <a:endCxn id="16" idx="4"/>
          </p:cNvCxnSpPr>
          <p:nvPr/>
        </p:nvCxnSpPr>
        <p:spPr>
          <a:xfrm flipV="1">
            <a:off x="8813311" y="483266"/>
            <a:ext cx="1012083" cy="3753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1DD2CEC1-D971-4F65-ACAD-A21067E7D440}"/>
              </a:ext>
            </a:extLst>
          </p:cNvPr>
          <p:cNvSpPr/>
          <p:nvPr/>
        </p:nvSpPr>
        <p:spPr>
          <a:xfrm>
            <a:off x="10571477" y="470917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i="1" dirty="0">
                <a:solidFill>
                  <a:schemeClr val="bg1"/>
                </a:solidFill>
              </a:rPr>
              <a:t>References </a:t>
            </a:r>
          </a:p>
        </p:txBody>
      </p:sp>
      <p:cxnSp>
        <p:nvCxnSpPr>
          <p:cNvPr id="19" name="Connector: Curved 26">
            <a:extLst>
              <a:ext uri="{FF2B5EF4-FFF2-40B4-BE49-F238E27FC236}">
                <a16:creationId xmlns:a16="http://schemas.microsoft.com/office/drawing/2014/main" id="{1BEA7AC6-6053-4FE8-BD89-11B47CDA22D6}"/>
              </a:ext>
            </a:extLst>
          </p:cNvPr>
          <p:cNvCxnSpPr>
            <a:cxnSpLocks/>
            <a:stCxn id="16" idx="4"/>
            <a:endCxn id="18" idx="2"/>
          </p:cNvCxnSpPr>
          <p:nvPr/>
        </p:nvCxnSpPr>
        <p:spPr>
          <a:xfrm rot="16200000" flipH="1">
            <a:off x="10063489" y="245170"/>
            <a:ext cx="269893" cy="7460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140627A-87DE-499F-A9C6-34EA78476698}"/>
              </a:ext>
            </a:extLst>
          </p:cNvPr>
          <p:cNvSpPr/>
          <p:nvPr/>
        </p:nvSpPr>
        <p:spPr>
          <a:xfrm>
            <a:off x="7717356" y="516186"/>
            <a:ext cx="1565559" cy="564483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Results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41308" y="2957010"/>
            <a:ext cx="2221862" cy="1922001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1001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83434" tIns="333743" rIns="383434" bIns="333743" numCol="1" spcCol="127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PURPOSE OF RESERVES ESTIMATION</a:t>
            </a:r>
            <a:endParaRPr lang="en-US" sz="9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39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0836-D408-41A0-BF56-DA0ED44965F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9" y="147473"/>
            <a:ext cx="9932275" cy="65584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92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5259" y="3257586"/>
            <a:ext cx="779767" cy="365125"/>
          </a:xfrm>
        </p:spPr>
        <p:txBody>
          <a:bodyPr/>
          <a:lstStyle/>
          <a:p>
            <a:fld id="{EBC10836-D408-41A0-BF56-DA0ED44965F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14" y="350955"/>
            <a:ext cx="6342995" cy="62863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0207" y="3089731"/>
            <a:ext cx="4960884" cy="70083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main stratigraphic column of the Northeastern region of the </a:t>
            </a:r>
            <a:r>
              <a:rPr lang="en-US" b="1" dirty="0" smtClean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Methodology.</a:t>
            </a:r>
            <a:endParaRPr lang="en-US" sz="1200" dirty="0"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5767</TotalTime>
  <Words>695</Words>
  <Application>Microsoft Office PowerPoint</Application>
  <PresentationFormat>Widescreen</PresentationFormat>
  <Paragraphs>257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SimSun</vt:lpstr>
      <vt:lpstr>Aldhabi</vt:lpstr>
      <vt:lpstr>Arial</vt:lpstr>
      <vt:lpstr>Calibri</vt:lpstr>
      <vt:lpstr>Cambria Math</vt:lpstr>
      <vt:lpstr>Century Gothic</vt:lpstr>
      <vt:lpstr>Georgia</vt:lpstr>
      <vt:lpstr>Tahoma</vt:lpstr>
      <vt:lpstr>Times New Roman</vt:lpstr>
      <vt:lpstr>Wingdings 3</vt:lpstr>
      <vt:lpstr>幼圆</vt:lpstr>
      <vt:lpstr>Wisp</vt:lpstr>
      <vt:lpstr>Sudan University Of Sciences &amp; Technology College Of Oil &amp; Mining Engineering Petroleum Engineering Department  </vt:lpstr>
      <vt:lpstr>PowerPoint Presentation</vt:lpstr>
      <vt:lpstr>PowerPoint Presentation</vt:lpstr>
      <vt:lpstr>Problem Statement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Rock properties </vt:lpstr>
      <vt:lpstr>Rock properties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maohmed</dc:creator>
  <cp:lastModifiedBy>ahmed</cp:lastModifiedBy>
  <cp:revision>296</cp:revision>
  <dcterms:created xsi:type="dcterms:W3CDTF">2018-06-11T10:00:43Z</dcterms:created>
  <dcterms:modified xsi:type="dcterms:W3CDTF">2022-03-02T07:33:41Z</dcterms:modified>
</cp:coreProperties>
</file>